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7"/>
  </p:notesMasterIdLst>
  <p:handoutMasterIdLst>
    <p:handoutMasterId r:id="rId8"/>
  </p:handoutMasterIdLst>
  <p:sldIdLst>
    <p:sldId id="257" r:id="rId5"/>
    <p:sldId id="256" r:id="rId6"/>
  </p:sldIdLst>
  <p:sldSz cx="10058400" cy="7772400"/>
  <p:notesSz cx="6888163" cy="100187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94" y="108"/>
      </p:cViewPr>
      <p:guideLst>
        <p:guide orient="horz" pos="2448"/>
        <p:guide pos="316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2676"/>
          </a:xfrm>
          <a:prstGeom prst="rect">
            <a:avLst/>
          </a:prstGeom>
        </p:spPr>
        <p:txBody>
          <a:bodyPr vert="horz" lIns="96606" tIns="48303" rIns="96606" bIns="48303" rtlCol="0"/>
          <a:lstStyle>
            <a:lvl1pPr algn="l">
              <a:defRPr sz="13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2676"/>
          </a:xfrm>
          <a:prstGeom prst="rect">
            <a:avLst/>
          </a:prstGeom>
        </p:spPr>
        <p:txBody>
          <a:bodyPr vert="horz" lIns="96606" tIns="48303" rIns="96606" bIns="48303" rtlCol="0"/>
          <a:lstStyle>
            <a:lvl1pPr algn="r">
              <a:defRPr sz="1300"/>
            </a:lvl1pPr>
          </a:lstStyle>
          <a:p>
            <a:fld id="{AA7F96A5-B40C-4591-A94D-05A85DE82A47}" type="datetimeFigureOut">
              <a:rPr lang="es-ES"/>
              <a:t>23/03/2021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16039"/>
            <a:ext cx="2984871" cy="502674"/>
          </a:xfrm>
          <a:prstGeom prst="rect">
            <a:avLst/>
          </a:prstGeom>
        </p:spPr>
        <p:txBody>
          <a:bodyPr vert="horz" lIns="96606" tIns="48303" rIns="96606" bIns="48303" rtlCol="0" anchor="b"/>
          <a:lstStyle>
            <a:lvl1pPr algn="l">
              <a:defRPr sz="13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01698" y="9516039"/>
            <a:ext cx="2984871" cy="502674"/>
          </a:xfrm>
          <a:prstGeom prst="rect">
            <a:avLst/>
          </a:prstGeom>
        </p:spPr>
        <p:txBody>
          <a:bodyPr vert="horz" lIns="96606" tIns="48303" rIns="96606" bIns="48303" rtlCol="0" anchor="b"/>
          <a:lstStyle>
            <a:lvl1pPr algn="r">
              <a:defRPr sz="1300"/>
            </a:lvl1pPr>
          </a:lstStyle>
          <a:p>
            <a:fld id="{8AE55127-CA2D-4BC4-8CFE-F19148CDFE65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56400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2676"/>
          </a:xfrm>
          <a:prstGeom prst="rect">
            <a:avLst/>
          </a:prstGeom>
        </p:spPr>
        <p:txBody>
          <a:bodyPr vert="horz" lIns="96606" tIns="48303" rIns="96606" bIns="48303" rtlCol="0"/>
          <a:lstStyle>
            <a:lvl1pPr algn="l">
              <a:defRPr sz="13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2676"/>
          </a:xfrm>
          <a:prstGeom prst="rect">
            <a:avLst/>
          </a:prstGeom>
        </p:spPr>
        <p:txBody>
          <a:bodyPr vert="horz" lIns="96606" tIns="48303" rIns="96606" bIns="48303" rtlCol="0"/>
          <a:lstStyle>
            <a:lvl1pPr algn="r">
              <a:defRPr sz="1300"/>
            </a:lvl1pPr>
          </a:lstStyle>
          <a:p>
            <a:fld id="{A27FC828-8F12-4CF0-9AF3-FA4FDDB6EB28}" type="datetimeFigureOut">
              <a:rPr lang="es-ES"/>
              <a:t>23/03/2021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1252538"/>
            <a:ext cx="4373563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06" tIns="48303" rIns="96606" bIns="48303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817" y="4821506"/>
            <a:ext cx="5510530" cy="3944868"/>
          </a:xfrm>
          <a:prstGeom prst="rect">
            <a:avLst/>
          </a:prstGeom>
        </p:spPr>
        <p:txBody>
          <a:bodyPr vert="horz" lIns="96606" tIns="48303" rIns="96606" bIns="48303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16039"/>
            <a:ext cx="2984871" cy="502674"/>
          </a:xfrm>
          <a:prstGeom prst="rect">
            <a:avLst/>
          </a:prstGeom>
        </p:spPr>
        <p:txBody>
          <a:bodyPr vert="horz" lIns="96606" tIns="48303" rIns="96606" bIns="48303" rtlCol="0" anchor="b"/>
          <a:lstStyle>
            <a:lvl1pPr algn="l">
              <a:defRPr sz="13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1698" y="9516039"/>
            <a:ext cx="2984871" cy="502674"/>
          </a:xfrm>
          <a:prstGeom prst="rect">
            <a:avLst/>
          </a:prstGeom>
        </p:spPr>
        <p:txBody>
          <a:bodyPr vert="horz" lIns="96606" tIns="48303" rIns="96606" bIns="48303" rtlCol="0" anchor="b"/>
          <a:lstStyle>
            <a:lvl1pPr algn="r">
              <a:defRPr sz="1300"/>
            </a:lvl1pPr>
          </a:lstStyle>
          <a:p>
            <a:fld id="{746B6C3F-CB80-4F8D-9D19-17AA7E3C7BEF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0461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gina ext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703322" y="457199"/>
            <a:ext cx="2377440" cy="658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77240" y="665530"/>
            <a:ext cx="1737360" cy="1517413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777240" y="2302840"/>
            <a:ext cx="1737360" cy="441799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5000"/>
              </a:lnSpc>
              <a:spcBef>
                <a:spcPts val="800"/>
              </a:spcBef>
              <a:buNone/>
              <a:defRPr sz="10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703322" y="7178040"/>
            <a:ext cx="2377440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ectangle 14"/>
          <p:cNvSpPr/>
          <p:nvPr/>
        </p:nvSpPr>
        <p:spPr>
          <a:xfrm>
            <a:off x="7124700" y="7086600"/>
            <a:ext cx="246888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7124700" y="457200"/>
            <a:ext cx="2468880" cy="1763463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3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3"/>
          </p:nvPr>
        </p:nvSpPr>
        <p:spPr>
          <a:xfrm>
            <a:off x="7124700" y="2740819"/>
            <a:ext cx="2468563" cy="420862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7124700" y="2266383"/>
            <a:ext cx="2468880" cy="346007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800" b="0">
                <a:solidFill>
                  <a:schemeClr val="accent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3" name="Instructional Text"/>
          <p:cNvSpPr/>
          <p:nvPr/>
        </p:nvSpPr>
        <p:spPr>
          <a:xfrm>
            <a:off x="10287000" y="0"/>
            <a:ext cx="1676400" cy="7767851"/>
          </a:xfrm>
          <a:prstGeom prst="roundRect">
            <a:avLst>
              <a:gd name="adj" fmla="val 6795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14400">
              <a:spcBef>
                <a:spcPts val="1200"/>
              </a:spcBef>
              <a:buNone/>
            </a:pPr>
            <a:r>
              <a:rPr lang="es-ES" sz="1100" b="1" i="1" baseline="0" noProof="0" dirty="0">
                <a:latin typeface="Arial"/>
                <a:ea typeface="+mn-ea"/>
                <a:cs typeface="Arial"/>
              </a:rPr>
              <a:t>Nota: </a:t>
            </a:r>
          </a:p>
          <a:p>
            <a:pPr algn="l" defTabSz="914400">
              <a:spcBef>
                <a:spcPts val="1200"/>
              </a:spcBef>
              <a:buNone/>
            </a:pPr>
            <a:r>
              <a:rPr lang="es-ES" sz="1100" b="1" i="1" baseline="0" noProof="0" dirty="0">
                <a:latin typeface="Arial"/>
                <a:ea typeface="+mn-ea"/>
                <a:cs typeface="Arial"/>
              </a:rPr>
              <a:t>Este folleto </a:t>
            </a:r>
            <a:r>
              <a:rPr lang="es-ES" sz="1100" b="1" i="1" noProof="0" dirty="0">
                <a:latin typeface="Arial"/>
                <a:ea typeface="+mn-ea"/>
                <a:cs typeface="Arial"/>
              </a:rPr>
              <a:t>está diseñado para ser impreso. </a:t>
            </a:r>
            <a:r>
              <a:rPr lang="es-ES" sz="1100" b="1" i="1" baseline="0" noProof="0" dirty="0">
                <a:latin typeface="Arial"/>
                <a:ea typeface="+mn-ea"/>
                <a:cs typeface="Arial"/>
              </a:rPr>
              <a:t>Antes de imprimirlo en papel grueso, realice una prueba en papel normal para asegurarse</a:t>
            </a:r>
            <a:r>
              <a:rPr lang="es-ES" sz="1100" b="1" i="1" noProof="0" dirty="0">
                <a:latin typeface="Arial"/>
                <a:ea typeface="+mn-ea"/>
                <a:cs typeface="Arial"/>
              </a:rPr>
              <a:t> de que la disposición del texto es correcta.</a:t>
            </a:r>
          </a:p>
          <a:p>
            <a:pPr algn="l" defTabSz="914400">
              <a:spcBef>
                <a:spcPts val="1200"/>
              </a:spcBef>
              <a:buNone/>
            </a:pPr>
            <a:r>
              <a:rPr lang="es-ES" sz="1100" b="1" i="1" baseline="0" noProof="0" dirty="0">
                <a:latin typeface="Arial"/>
                <a:ea typeface="+mn-ea"/>
                <a:cs typeface="Arial"/>
              </a:rPr>
              <a:t>Es posible que deba desactivar la opción Ajustar al tamaño del papel en el cuadro de diálogo Imprimir (en la lista desplegable Diapositivas de página completa).</a:t>
            </a:r>
          </a:p>
          <a:p>
            <a:pPr algn="l" defTabSz="914400">
              <a:spcBef>
                <a:spcPts val="1200"/>
              </a:spcBef>
              <a:buNone/>
            </a:pPr>
            <a:r>
              <a:rPr lang="es-ES" sz="1100" b="1" i="1" noProof="0" dirty="0">
                <a:latin typeface="Arial"/>
                <a:ea typeface="+mn-ea"/>
                <a:cs typeface="Arial"/>
              </a:rPr>
              <a:t>Consulte las instrucciones de la impresora para imprimir páginas a doble cara.</a:t>
            </a:r>
          </a:p>
          <a:p>
            <a:pPr algn="l" defTabSz="914400">
              <a:spcBef>
                <a:spcPts val="1200"/>
              </a:spcBef>
              <a:buNone/>
            </a:pPr>
            <a:r>
              <a:rPr lang="es-ES" sz="1100" b="1" i="1" baseline="0" noProof="0" dirty="0">
                <a:latin typeface="Arial"/>
                <a:ea typeface="+mn-ea"/>
                <a:cs typeface="Arial"/>
              </a:rPr>
              <a:t>Para cambiar imágenes de esta dispositiva, seleccione una imagen y elimínela. A continuación haga clic en el icono Imágenes del marcador de posición e inserte su imagen.</a:t>
            </a:r>
          </a:p>
        </p:txBody>
      </p:sp>
    </p:spTree>
    <p:extLst>
      <p:ext uri="{BB962C8B-B14F-4D97-AF65-F5344CB8AC3E}">
        <p14:creationId xmlns:p14="http://schemas.microsoft.com/office/powerpoint/2010/main" val="658768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608">
          <p15:clr>
            <a:srgbClr val="FBAE40"/>
          </p15:clr>
        </p15:guide>
        <p15:guide id="2" orient="horz" pos="288">
          <p15:clr>
            <a:srgbClr val="FBAE40"/>
          </p15:clr>
        </p15:guide>
        <p15:guide id="3" pos="288">
          <p15:clr>
            <a:srgbClr val="FBAE40"/>
          </p15:clr>
        </p15:guide>
        <p15:guide id="4" pos="6048">
          <p15:clr>
            <a:srgbClr val="FBAE40"/>
          </p15:clr>
        </p15:guide>
        <p15:guide id="5" pos="2064">
          <p15:clr>
            <a:srgbClr val="A4A3A4"/>
          </p15:clr>
        </p15:guide>
        <p15:guide id="6" pos="4200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gina int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198" y="3314607"/>
            <a:ext cx="2834641" cy="237696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0"/>
            <a:r>
              <a:t>Click to edit text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57199" y="3624067"/>
            <a:ext cx="2834640" cy="855720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57200" y="7178040"/>
            <a:ext cx="9144000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Picture Placeholder 21"/>
          <p:cNvSpPr>
            <a:spLocks noGrp="1"/>
          </p:cNvSpPr>
          <p:nvPr>
            <p:ph type="pic" sz="quarter" idx="19"/>
          </p:nvPr>
        </p:nvSpPr>
        <p:spPr>
          <a:xfrm>
            <a:off x="457199" y="457200"/>
            <a:ext cx="2834640" cy="260604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457199" y="4549821"/>
            <a:ext cx="2834640" cy="145811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8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457199" y="4722992"/>
            <a:ext cx="2834640" cy="2143917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3665820" y="3624068"/>
            <a:ext cx="2834640" cy="1425238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6" name="Text Placeholder 9"/>
          <p:cNvSpPr>
            <a:spLocks noGrp="1"/>
          </p:cNvSpPr>
          <p:nvPr>
            <p:ph type="body" sz="quarter" idx="24"/>
          </p:nvPr>
        </p:nvSpPr>
        <p:spPr>
          <a:xfrm>
            <a:off x="3665820" y="5433870"/>
            <a:ext cx="2834640" cy="1433040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7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3665820" y="5122740"/>
            <a:ext cx="2834641" cy="237696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0"/>
            <a:r>
              <a:t>Click to edit text</a:t>
            </a:r>
          </a:p>
        </p:txBody>
      </p:sp>
      <p:sp>
        <p:nvSpPr>
          <p:cNvPr id="38" name="Text Placeholder 9"/>
          <p:cNvSpPr>
            <a:spLocks noGrp="1"/>
          </p:cNvSpPr>
          <p:nvPr>
            <p:ph type="body" sz="quarter" idx="26"/>
          </p:nvPr>
        </p:nvSpPr>
        <p:spPr>
          <a:xfrm>
            <a:off x="7028349" y="548640"/>
            <a:ext cx="2572851" cy="145811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8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9" name="Text Placeholder 9"/>
          <p:cNvSpPr>
            <a:spLocks noGrp="1"/>
          </p:cNvSpPr>
          <p:nvPr>
            <p:ph type="body" sz="quarter" idx="27"/>
          </p:nvPr>
        </p:nvSpPr>
        <p:spPr>
          <a:xfrm>
            <a:off x="7028349" y="728054"/>
            <a:ext cx="2572851" cy="1107357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0" name="Text Placeholder 9"/>
          <p:cNvSpPr>
            <a:spLocks noGrp="1"/>
          </p:cNvSpPr>
          <p:nvPr>
            <p:ph type="body" sz="quarter" idx="28"/>
          </p:nvPr>
        </p:nvSpPr>
        <p:spPr>
          <a:xfrm>
            <a:off x="7028349" y="2056588"/>
            <a:ext cx="2572851" cy="145811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8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1" name="Text Placeholder 9"/>
          <p:cNvSpPr>
            <a:spLocks noGrp="1"/>
          </p:cNvSpPr>
          <p:nvPr>
            <p:ph type="body" sz="quarter" idx="29"/>
          </p:nvPr>
        </p:nvSpPr>
        <p:spPr>
          <a:xfrm>
            <a:off x="7028349" y="2236002"/>
            <a:ext cx="2572851" cy="277527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2" name="Text Placeholder 9"/>
          <p:cNvSpPr>
            <a:spLocks noGrp="1"/>
          </p:cNvSpPr>
          <p:nvPr>
            <p:ph type="body" sz="quarter" idx="30" hasCustomPrompt="1"/>
          </p:nvPr>
        </p:nvSpPr>
        <p:spPr>
          <a:xfrm>
            <a:off x="7028349" y="3470172"/>
            <a:ext cx="2572852" cy="237696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0"/>
            <a:r>
              <a:t>Click to edit text</a:t>
            </a:r>
          </a:p>
        </p:txBody>
      </p:sp>
      <p:sp>
        <p:nvSpPr>
          <p:cNvPr id="43" name="Text Placeholder 9"/>
          <p:cNvSpPr>
            <a:spLocks noGrp="1"/>
          </p:cNvSpPr>
          <p:nvPr>
            <p:ph type="body" sz="quarter" idx="31"/>
          </p:nvPr>
        </p:nvSpPr>
        <p:spPr>
          <a:xfrm>
            <a:off x="7028349" y="2613794"/>
            <a:ext cx="2572851" cy="813816"/>
          </a:xfrm>
        </p:spPr>
        <p:txBody>
          <a:bodyPr lIns="0" tIns="0" rIns="0" bIns="0" anchor="t">
            <a:noAutofit/>
          </a:bodyPr>
          <a:lstStyle>
            <a:lvl1pPr marL="137160" indent="-137160">
              <a:lnSpc>
                <a:spcPct val="114000"/>
              </a:lnSpc>
              <a:spcBef>
                <a:spcPts val="600"/>
              </a:spcBef>
              <a:buClr>
                <a:schemeClr val="accent1"/>
              </a:buClr>
              <a:buSzPct val="130000"/>
              <a:buFont typeface="Arial" panose="020B0604020202020204" pitchFamily="34" charset="0"/>
              <a:buChar char="•"/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4" name="Instructional Text"/>
          <p:cNvSpPr/>
          <p:nvPr/>
        </p:nvSpPr>
        <p:spPr>
          <a:xfrm>
            <a:off x="10287000" y="0"/>
            <a:ext cx="1676400" cy="7767851"/>
          </a:xfrm>
          <a:prstGeom prst="roundRect">
            <a:avLst>
              <a:gd name="adj" fmla="val 6795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14400">
              <a:spcBef>
                <a:spcPts val="1200"/>
              </a:spcBef>
              <a:buNone/>
            </a:pPr>
            <a:r>
              <a:rPr sz="1100" b="1" i="1" baseline="0">
                <a:latin typeface="Arial"/>
                <a:ea typeface="+mn-ea"/>
                <a:cs typeface="Arial"/>
              </a:rPr>
              <a:t>Nota: </a:t>
            </a:r>
          </a:p>
          <a:p>
            <a:pPr algn="l" defTabSz="914400">
              <a:spcBef>
                <a:spcPts val="1200"/>
              </a:spcBef>
              <a:buNone/>
            </a:pPr>
            <a:r>
              <a:rPr sz="1100" b="1" i="1" baseline="0">
                <a:latin typeface="Arial"/>
                <a:ea typeface="+mn-ea"/>
                <a:cs typeface="Arial"/>
              </a:rPr>
              <a:t>Este folleto </a:t>
            </a:r>
            <a:r>
              <a:rPr sz="1100" b="1" i="1">
                <a:latin typeface="Arial"/>
                <a:ea typeface="+mn-ea"/>
                <a:cs typeface="Arial"/>
              </a:rPr>
              <a:t>está diseñado para ser impreso. </a:t>
            </a:r>
            <a:r>
              <a:rPr sz="1100" b="1" i="1" baseline="0">
                <a:latin typeface="Arial"/>
                <a:ea typeface="+mn-ea"/>
                <a:cs typeface="Arial"/>
              </a:rPr>
              <a:t>Antes de imprimirlo en papel grueso, realice una prueba en papel normal para asegurarse</a:t>
            </a:r>
            <a:r>
              <a:rPr sz="1100" b="1" i="1">
                <a:latin typeface="Arial"/>
                <a:ea typeface="+mn-ea"/>
                <a:cs typeface="Arial"/>
              </a:rPr>
              <a:t> de que la disposición del texto es correcta.</a:t>
            </a:r>
          </a:p>
          <a:p>
            <a:pPr algn="l" defTabSz="914400">
              <a:spcBef>
                <a:spcPts val="1200"/>
              </a:spcBef>
              <a:buNone/>
            </a:pPr>
            <a:r>
              <a:rPr sz="1100" b="1" i="1" baseline="0">
                <a:latin typeface="Arial"/>
                <a:ea typeface="+mn-ea"/>
                <a:cs typeface="Arial"/>
              </a:rPr>
              <a:t>Es posible que deba desactivar la opción Ajustar al tamaño del papel en el cuadro de diálogo Imprimir (en la lista desplegable Diapositivas de página completa).</a:t>
            </a:r>
          </a:p>
          <a:p>
            <a:pPr algn="l" defTabSz="914400">
              <a:spcBef>
                <a:spcPts val="1200"/>
              </a:spcBef>
              <a:buNone/>
            </a:pPr>
            <a:r>
              <a:rPr sz="1100" b="1" i="1">
                <a:latin typeface="Arial"/>
                <a:ea typeface="+mn-ea"/>
                <a:cs typeface="Arial"/>
              </a:rPr>
              <a:t>Consulte las instrucciones de la impresora para imprimir páginas a doble cara.</a:t>
            </a:r>
          </a:p>
          <a:p>
            <a:pPr algn="l" defTabSz="914400">
              <a:spcBef>
                <a:spcPts val="1200"/>
              </a:spcBef>
              <a:buNone/>
            </a:pPr>
            <a:r>
              <a:rPr sz="1100" b="1" i="1" baseline="0">
                <a:latin typeface="Arial"/>
                <a:ea typeface="+mn-ea"/>
                <a:cs typeface="Arial"/>
              </a:rPr>
              <a:t>Para cambiar imágenes de esta dispositiva, seleccione una imagen y elimínela. A continuación haga clic en el icono Imágenes del marcador de posición e inserte su imagen.</a:t>
            </a:r>
          </a:p>
        </p:txBody>
      </p:sp>
      <p:sp>
        <p:nvSpPr>
          <p:cNvPr id="45" name="Text Placeholder 9"/>
          <p:cNvSpPr>
            <a:spLocks noGrp="1"/>
          </p:cNvSpPr>
          <p:nvPr>
            <p:ph type="body" sz="quarter" idx="32" hasCustomPrompt="1"/>
          </p:nvPr>
        </p:nvSpPr>
        <p:spPr>
          <a:xfrm>
            <a:off x="7028349" y="3763880"/>
            <a:ext cx="2572851" cy="137160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8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0"/>
            <a:r>
              <a:t>[Company Name]</a:t>
            </a:r>
          </a:p>
        </p:txBody>
      </p:sp>
      <p:sp>
        <p:nvSpPr>
          <p:cNvPr id="46" name="Text Placeholder 9"/>
          <p:cNvSpPr>
            <a:spLocks noGrp="1"/>
          </p:cNvSpPr>
          <p:nvPr>
            <p:ph type="body" sz="quarter" idx="33" hasCustomPrompt="1"/>
          </p:nvPr>
        </p:nvSpPr>
        <p:spPr>
          <a:xfrm>
            <a:off x="7028349" y="3908567"/>
            <a:ext cx="2572851" cy="137160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0"/>
            <a:r>
              <a:t>[Street Address]</a:t>
            </a:r>
          </a:p>
        </p:txBody>
      </p:sp>
      <p:sp>
        <p:nvSpPr>
          <p:cNvPr id="47" name="Text Placeholder 9"/>
          <p:cNvSpPr>
            <a:spLocks noGrp="1"/>
          </p:cNvSpPr>
          <p:nvPr>
            <p:ph type="body" sz="quarter" idx="34" hasCustomPrompt="1"/>
          </p:nvPr>
        </p:nvSpPr>
        <p:spPr>
          <a:xfrm>
            <a:off x="7028349" y="4053254"/>
            <a:ext cx="2572851" cy="137160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0"/>
            <a:r>
              <a:t>[City, ST  ZIP Code]</a:t>
            </a:r>
          </a:p>
        </p:txBody>
      </p:sp>
      <p:sp>
        <p:nvSpPr>
          <p:cNvPr id="48" name="Text Placeholder 9"/>
          <p:cNvSpPr>
            <a:spLocks noGrp="1"/>
          </p:cNvSpPr>
          <p:nvPr>
            <p:ph type="body" sz="quarter" idx="35" hasCustomPrompt="1"/>
          </p:nvPr>
        </p:nvSpPr>
        <p:spPr>
          <a:xfrm>
            <a:off x="7028349" y="4197941"/>
            <a:ext cx="2572851" cy="137160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0"/>
            <a:r>
              <a:t>[Telephone]</a:t>
            </a:r>
          </a:p>
        </p:txBody>
      </p:sp>
      <p:sp>
        <p:nvSpPr>
          <p:cNvPr id="49" name="Text Placeholder 9"/>
          <p:cNvSpPr>
            <a:spLocks noGrp="1"/>
          </p:cNvSpPr>
          <p:nvPr>
            <p:ph type="body" sz="quarter" idx="36" hasCustomPrompt="1"/>
          </p:nvPr>
        </p:nvSpPr>
        <p:spPr>
          <a:xfrm>
            <a:off x="7028349" y="4342627"/>
            <a:ext cx="2572851" cy="137160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8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0"/>
            <a:r>
              <a:t>[Email Address]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37" hasCustomPrompt="1"/>
          </p:nvPr>
        </p:nvSpPr>
        <p:spPr>
          <a:xfrm>
            <a:off x="7028349" y="4553060"/>
            <a:ext cx="2572851" cy="137160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800" b="0" baseline="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0"/>
            <a:r>
              <a:t>[Web Address]</a:t>
            </a:r>
          </a:p>
        </p:txBody>
      </p:sp>
      <p:sp>
        <p:nvSpPr>
          <p:cNvPr id="26" name="Picture Placeholder 21">
            <a:extLst>
              <a:ext uri="{FF2B5EF4-FFF2-40B4-BE49-F238E27FC236}">
                <a16:creationId xmlns:a16="http://schemas.microsoft.com/office/drawing/2014/main" id="{F643A28B-7917-479F-AA3E-2AE905F4042D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3665820" y="445833"/>
            <a:ext cx="2834640" cy="260604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94310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608">
          <p15:clr>
            <a:srgbClr val="FBAE40"/>
          </p15:clr>
        </p15:guide>
        <p15:guide id="2" orient="horz" pos="288">
          <p15:clr>
            <a:srgbClr val="FBAE40"/>
          </p15:clr>
        </p15:guide>
        <p15:guide id="0" pos="288">
          <p15:clr>
            <a:srgbClr val="FBAE40"/>
          </p15:clr>
        </p15:guide>
        <p15:guide id="3" pos="6048">
          <p15:clr>
            <a:srgbClr val="FBAE40"/>
          </p15:clr>
        </p15:guide>
        <p15:guide id="4" pos="2136">
          <p15:clr>
            <a:srgbClr val="A4A3A4"/>
          </p15:clr>
        </p15:guide>
        <p15:guide id="5" pos="4272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C7E35-61C9-471C-870E-2CE47EA24035}" type="datetimeFigureOut">
              <a:rPr lang="es-ES"/>
              <a:t>23/03/2021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36ED2-EF9B-4B9B-9B58-09E1C1CBDE09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3466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omercial@tasiva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tel:948316506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exto 1"/>
          <p:cNvSpPr>
            <a:spLocks noGrp="1"/>
          </p:cNvSpPr>
          <p:nvPr>
            <p:ph type="body" sz="quarter" idx="10"/>
          </p:nvPr>
        </p:nvSpPr>
        <p:spPr>
          <a:xfrm>
            <a:off x="777239" y="665530"/>
            <a:ext cx="1932311" cy="1517413"/>
          </a:xfrm>
        </p:spPr>
        <p:txBody>
          <a:bodyPr/>
          <a:lstStyle/>
          <a:p>
            <a:pPr marL="0" indent="0" algn="l" defTabSz="1005840">
              <a:lnSpc>
                <a:spcPct val="100000"/>
              </a:lnSpc>
              <a:buNone/>
            </a:pPr>
            <a:r>
              <a:rPr lang="es-ES" dirty="0"/>
              <a:t>Este es un lugar ideal para una declaración de objetivos fundamentales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sz="quarter" idx="11"/>
          </p:nvPr>
        </p:nvSpPr>
        <p:spPr>
          <a:xfrm>
            <a:off x="777240" y="2302840"/>
            <a:ext cx="1932310" cy="4417999"/>
          </a:xfrm>
        </p:spPr>
        <p:txBody>
          <a:bodyPr/>
          <a:lstStyle/>
          <a:p>
            <a:pPr marL="0" indent="0" algn="l" defTabSz="1005840">
              <a:lnSpc>
                <a:spcPct val="105000"/>
              </a:lnSpc>
              <a:spcBef>
                <a:spcPts val="1100"/>
              </a:spcBef>
              <a:buNone/>
            </a:pPr>
            <a:r>
              <a:rPr lang="es-ES" dirty="0"/>
              <a:t>Puede usar este atractivo folleto profesional tal como está o personalizarlo.</a:t>
            </a:r>
          </a:p>
          <a:p>
            <a:pPr marL="0" indent="0" algn="l" defTabSz="1005840">
              <a:lnSpc>
                <a:spcPct val="105000"/>
              </a:lnSpc>
              <a:spcBef>
                <a:spcPts val="1100"/>
              </a:spcBef>
              <a:buNone/>
            </a:pPr>
            <a:r>
              <a:rPr lang="es-ES" dirty="0"/>
              <a:t>En la página siguiente hemos agregado varias sugerencias (como esta) que le ayudarán a comenzar.</a:t>
            </a:r>
          </a:p>
          <a:p>
            <a:pPr marL="0" indent="0" algn="l" defTabSz="1005840">
              <a:lnSpc>
                <a:spcPct val="105000"/>
              </a:lnSpc>
              <a:spcBef>
                <a:spcPts val="1100"/>
              </a:spcBef>
              <a:buNone/>
            </a:pPr>
            <a:r>
              <a:rPr lang="es-ES" dirty="0"/>
              <a:t>(Por cierto, para reemplazar fotos en el folleto, seleccione una imagen y elimínela. A continuación haga clic en el icono Insertar imagen del marcador de posición para insertar su propia fotografía.)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endParaRPr lang="es-ES" sz="3200" dirty="0">
              <a:solidFill>
                <a:srgbClr val="595959"/>
              </a:solidFill>
            </a:endParaRPr>
          </a:p>
          <a:p>
            <a:pPr lvl="0"/>
            <a:r>
              <a:rPr lang="es-ES" sz="2500" dirty="0">
                <a:solidFill>
                  <a:srgbClr val="595959"/>
                </a:solidFill>
              </a:rPr>
              <a:t>Digitalización 3d</a:t>
            </a:r>
          </a:p>
        </p:txBody>
      </p:sp>
      <p:sp>
        <p:nvSpPr>
          <p:cNvPr id="6" name="Marcador de posición de texto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s-ES" b="1" dirty="0"/>
              <a:t>Digitalización 3d mediante tecnología láser y de luz estructurada en entornos industriales</a:t>
            </a: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859F5582-7C9C-451A-95B5-F08778C6D219}"/>
              </a:ext>
            </a:extLst>
          </p:cNvPr>
          <p:cNvSpPr/>
          <p:nvPr/>
        </p:nvSpPr>
        <p:spPr>
          <a:xfrm>
            <a:off x="7531135" y="328772"/>
            <a:ext cx="1655685" cy="979980"/>
          </a:xfrm>
          <a:prstGeom prst="rect">
            <a:avLst/>
          </a:prstGeom>
          <a:blipFill>
            <a:blip r:embed="rId2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Verdana"/>
            </a:endParaRPr>
          </a:p>
        </p:txBody>
      </p:sp>
      <p:sp>
        <p:nvSpPr>
          <p:cNvPr id="12" name="Marcador de posición de texto 1">
            <a:extLst>
              <a:ext uri="{FF2B5EF4-FFF2-40B4-BE49-F238E27FC236}">
                <a16:creationId xmlns:a16="http://schemas.microsoft.com/office/drawing/2014/main" id="{75C095C5-3063-415C-B35E-40305248AB07}"/>
              </a:ext>
            </a:extLst>
          </p:cNvPr>
          <p:cNvSpPr txBox="1">
            <a:spLocks/>
          </p:cNvSpPr>
          <p:nvPr/>
        </p:nvSpPr>
        <p:spPr>
          <a:xfrm>
            <a:off x="3898669" y="665530"/>
            <a:ext cx="1932310" cy="87418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 sz="1800">
                <a:solidFill>
                  <a:schemeClr val="bg1"/>
                </a:solidFill>
              </a:rPr>
              <a:t>Escaneado 3d e ingeniería inversa</a:t>
            </a:r>
            <a:endParaRPr lang="es-ES" sz="1800" dirty="0">
              <a:solidFill>
                <a:schemeClr val="bg1"/>
              </a:solidFill>
            </a:endParaRPr>
          </a:p>
        </p:txBody>
      </p:sp>
      <p:sp>
        <p:nvSpPr>
          <p:cNvPr id="14" name="Marcador de posición de texto 2">
            <a:extLst>
              <a:ext uri="{FF2B5EF4-FFF2-40B4-BE49-F238E27FC236}">
                <a16:creationId xmlns:a16="http://schemas.microsoft.com/office/drawing/2014/main" id="{AD8AB02F-FA81-4CDE-BE0F-662BA01C2010}"/>
              </a:ext>
            </a:extLst>
          </p:cNvPr>
          <p:cNvSpPr txBox="1">
            <a:spLocks/>
          </p:cNvSpPr>
          <p:nvPr/>
        </p:nvSpPr>
        <p:spPr>
          <a:xfrm>
            <a:off x="3898669" y="1916812"/>
            <a:ext cx="1932310" cy="17634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5000"/>
              </a:lnSpc>
              <a:buFont typeface="Arial" panose="020B0604020202020204" pitchFamily="34" charset="0"/>
              <a:buNone/>
            </a:pPr>
            <a:r>
              <a:rPr lang="es-ES" sz="1000" dirty="0">
                <a:solidFill>
                  <a:schemeClr val="bg1"/>
                </a:solidFill>
              </a:rPr>
              <a:t>Especialistas en la captura de datos en 3d, mediante las últimas tecnologías de escaneado y digitalización 3d.</a:t>
            </a:r>
          </a:p>
          <a:p>
            <a:pPr marL="0" indent="0">
              <a:lnSpc>
                <a:spcPct val="105000"/>
              </a:lnSpc>
              <a:buFont typeface="Arial" panose="020B0604020202020204" pitchFamily="34" charset="0"/>
              <a:buNone/>
            </a:pPr>
            <a:r>
              <a:rPr lang="es-ES" sz="1000" dirty="0">
                <a:solidFill>
                  <a:schemeClr val="bg1"/>
                </a:solidFill>
              </a:rPr>
              <a:t>Generamos un gemelo digital de piezas, maquinas industriales así como de sus instalaciones completas.</a:t>
            </a:r>
          </a:p>
          <a:p>
            <a:pPr marL="0" indent="0">
              <a:lnSpc>
                <a:spcPct val="105000"/>
              </a:lnSpc>
              <a:buFont typeface="Arial" panose="020B0604020202020204" pitchFamily="34" charset="0"/>
              <a:buNone/>
            </a:pPr>
            <a:endParaRPr lang="es-ES" sz="1000" dirty="0">
              <a:solidFill>
                <a:schemeClr val="bg1"/>
              </a:solidFill>
            </a:endParaRPr>
          </a:p>
        </p:txBody>
      </p:sp>
      <p:sp>
        <p:nvSpPr>
          <p:cNvPr id="15" name="Marcador de posición de texto 6">
            <a:extLst>
              <a:ext uri="{FF2B5EF4-FFF2-40B4-BE49-F238E27FC236}">
                <a16:creationId xmlns:a16="http://schemas.microsoft.com/office/drawing/2014/main" id="{0F6A8841-BF3A-42B1-AB61-04BFE67E8D85}"/>
              </a:ext>
            </a:extLst>
          </p:cNvPr>
          <p:cNvSpPr txBox="1">
            <a:spLocks/>
          </p:cNvSpPr>
          <p:nvPr/>
        </p:nvSpPr>
        <p:spPr>
          <a:xfrm>
            <a:off x="3858984" y="4372501"/>
            <a:ext cx="2011680" cy="171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1200" b="1">
                <a:solidFill>
                  <a:schemeClr val="bg1"/>
                </a:solidFill>
              </a:rPr>
              <a:t>Tasiva Vision S.L</a:t>
            </a:r>
            <a:endParaRPr lang="es-ES" sz="1200" b="1" dirty="0">
              <a:solidFill>
                <a:schemeClr val="bg1"/>
              </a:solidFill>
            </a:endParaRPr>
          </a:p>
        </p:txBody>
      </p:sp>
      <p:sp>
        <p:nvSpPr>
          <p:cNvPr id="16" name="Marcador de posición de texto 7">
            <a:extLst>
              <a:ext uri="{FF2B5EF4-FFF2-40B4-BE49-F238E27FC236}">
                <a16:creationId xmlns:a16="http://schemas.microsoft.com/office/drawing/2014/main" id="{FE5AB01E-F6F9-4090-92F9-0BF70C83580D}"/>
              </a:ext>
            </a:extLst>
          </p:cNvPr>
          <p:cNvSpPr txBox="1">
            <a:spLocks/>
          </p:cNvSpPr>
          <p:nvPr/>
        </p:nvSpPr>
        <p:spPr>
          <a:xfrm>
            <a:off x="3858984" y="4765886"/>
            <a:ext cx="2181008" cy="5620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900">
                <a:solidFill>
                  <a:schemeClr val="bg1"/>
                </a:solidFill>
              </a:rPr>
              <a:t>[</a:t>
            </a:r>
            <a:r>
              <a:rPr lang="pt-BR" sz="900">
                <a:solidFill>
                  <a:schemeClr val="bg1"/>
                </a:solidFill>
              </a:rPr>
              <a:t>Polígono Industrial Noáin Esquíroz | Calle H Nº 2 </a:t>
            </a:r>
            <a:endParaRPr lang="es-ES" sz="900" dirty="0">
              <a:solidFill>
                <a:schemeClr val="bg1"/>
              </a:solidFill>
            </a:endParaRPr>
          </a:p>
        </p:txBody>
      </p:sp>
      <p:sp>
        <p:nvSpPr>
          <p:cNvPr id="17" name="Marcador de posición de texto 8">
            <a:extLst>
              <a:ext uri="{FF2B5EF4-FFF2-40B4-BE49-F238E27FC236}">
                <a16:creationId xmlns:a16="http://schemas.microsoft.com/office/drawing/2014/main" id="{6479BD7B-9F40-4971-8776-00CBE49853FE}"/>
              </a:ext>
            </a:extLst>
          </p:cNvPr>
          <p:cNvSpPr txBox="1">
            <a:spLocks/>
          </p:cNvSpPr>
          <p:nvPr/>
        </p:nvSpPr>
        <p:spPr>
          <a:xfrm>
            <a:off x="3858985" y="5327950"/>
            <a:ext cx="2158202" cy="1815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pt-BR" sz="900">
                <a:solidFill>
                  <a:schemeClr val="bg1"/>
                </a:solidFill>
              </a:rPr>
              <a:t>P003 31191 Esquíroz de Galar / Navarra</a:t>
            </a:r>
            <a:endParaRPr lang="es-ES" sz="900" dirty="0">
              <a:solidFill>
                <a:schemeClr val="bg1"/>
              </a:solidFill>
            </a:endParaRPr>
          </a:p>
        </p:txBody>
      </p:sp>
      <p:sp>
        <p:nvSpPr>
          <p:cNvPr id="18" name="Marcador de posición de texto 8">
            <a:extLst>
              <a:ext uri="{FF2B5EF4-FFF2-40B4-BE49-F238E27FC236}">
                <a16:creationId xmlns:a16="http://schemas.microsoft.com/office/drawing/2014/main" id="{AEDCA020-AD09-4829-8DD2-EAF9D62E7032}"/>
              </a:ext>
            </a:extLst>
          </p:cNvPr>
          <p:cNvSpPr txBox="1">
            <a:spLocks/>
          </p:cNvSpPr>
          <p:nvPr/>
        </p:nvSpPr>
        <p:spPr>
          <a:xfrm>
            <a:off x="3858984" y="5979756"/>
            <a:ext cx="2158202" cy="5836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pt-BR" sz="90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comercial@tasiva.com</a:t>
            </a:r>
            <a:endParaRPr lang="pt-BR" sz="90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900">
                <a:solidFill>
                  <a:schemeClr val="bg1"/>
                </a:solidFill>
              </a:rPr>
              <a:t>948 316 506</a:t>
            </a:r>
            <a:endParaRPr lang="es-ES" sz="900" dirty="0">
              <a:solidFill>
                <a:schemeClr val="bg1"/>
              </a:solidFill>
            </a:endParaRPr>
          </a:p>
        </p:txBody>
      </p:sp>
      <p:pic>
        <p:nvPicPr>
          <p:cNvPr id="21" name="Marcador de posición de imagen 20" descr="Imagen que contiene edificio, barco, tabla, pequeño&#10;&#10;Descripción generada automáticamente">
            <a:extLst>
              <a:ext uri="{FF2B5EF4-FFF2-40B4-BE49-F238E27FC236}">
                <a16:creationId xmlns:a16="http://schemas.microsoft.com/office/drawing/2014/main" id="{03334C94-073E-435D-B948-565D7047E1E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5" r="16235"/>
          <a:stretch>
            <a:fillRect/>
          </a:stretch>
        </p:blipFill>
        <p:spPr/>
      </p:pic>
      <p:pic>
        <p:nvPicPr>
          <p:cNvPr id="20" name="Imagen 9">
            <a:extLst>
              <a:ext uri="{FF2B5EF4-FFF2-40B4-BE49-F238E27FC236}">
                <a16:creationId xmlns:a16="http://schemas.microsoft.com/office/drawing/2014/main" id="{CDCF1C7B-F960-428F-8EEA-87E0F36916B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767" r="13601"/>
          <a:stretch>
            <a:fillRect/>
          </a:stretch>
        </p:blipFill>
        <p:spPr>
          <a:xfrm>
            <a:off x="7124703" y="2740822"/>
            <a:ext cx="2486409" cy="420861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Imagen 23" descr="Imagen que contiene edificio, barco, tabla, pequeño&#10;&#10;Descripción generada automáticamente">
            <a:extLst>
              <a:ext uri="{FF2B5EF4-FFF2-40B4-BE49-F238E27FC236}">
                <a16:creationId xmlns:a16="http://schemas.microsoft.com/office/drawing/2014/main" id="{2F559C16-DB34-424E-B800-BB8398365A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80"/>
          <a:stretch/>
        </p:blipFill>
        <p:spPr>
          <a:xfrm>
            <a:off x="318054" y="457200"/>
            <a:ext cx="2615648" cy="5052273"/>
          </a:xfrm>
          <a:prstGeom prst="rect">
            <a:avLst/>
          </a:prstGeom>
        </p:spPr>
      </p:pic>
      <p:sp>
        <p:nvSpPr>
          <p:cNvPr id="25" name="Marcador de posición de texto 5">
            <a:extLst>
              <a:ext uri="{FF2B5EF4-FFF2-40B4-BE49-F238E27FC236}">
                <a16:creationId xmlns:a16="http://schemas.microsoft.com/office/drawing/2014/main" id="{C0871584-C5CB-4DBE-BF5C-271CBD881D55}"/>
              </a:ext>
            </a:extLst>
          </p:cNvPr>
          <p:cNvSpPr txBox="1">
            <a:spLocks/>
          </p:cNvSpPr>
          <p:nvPr/>
        </p:nvSpPr>
        <p:spPr>
          <a:xfrm>
            <a:off x="318053" y="5834201"/>
            <a:ext cx="2615647" cy="34600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100584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100584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00584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00584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00584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b="1" dirty="0"/>
              <a:t>Digitalización 3d mediante tecnología láser y de luz estructurada en entornos industriales</a:t>
            </a:r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D078109C-442D-47D7-8BFB-14E2F851A19C}"/>
              </a:ext>
            </a:extLst>
          </p:cNvPr>
          <p:cNvSpPr/>
          <p:nvPr/>
        </p:nvSpPr>
        <p:spPr>
          <a:xfrm>
            <a:off x="1169175" y="6407510"/>
            <a:ext cx="913401" cy="540631"/>
          </a:xfrm>
          <a:prstGeom prst="rect">
            <a:avLst/>
          </a:prstGeom>
          <a:blipFill>
            <a:blip r:embed="rId2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009884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ción de texto 11"/>
          <p:cNvSpPr>
            <a:spLocks noGrp="1"/>
          </p:cNvSpPr>
          <p:nvPr>
            <p:ph type="body" sz="quarter" idx="4294967295"/>
          </p:nvPr>
        </p:nvSpPr>
        <p:spPr>
          <a:xfrm>
            <a:off x="3977637" y="777239"/>
            <a:ext cx="2194564" cy="1963580"/>
          </a:xfrm>
        </p:spPr>
        <p:txBody>
          <a:bodyPr/>
          <a:lstStyle/>
          <a:p>
            <a:pPr marL="0" indent="0" algn="l" defTabSz="1005840">
              <a:lnSpc>
                <a:spcPct val="114000"/>
              </a:lnSpc>
              <a:spcBef>
                <a:spcPts val="1100"/>
              </a:spcBef>
              <a:buNone/>
            </a:pPr>
            <a:r>
              <a:rPr lang="es-ES" sz="1100" b="0" i="0" dirty="0">
                <a:solidFill>
                  <a:schemeClr val="bg1"/>
                </a:solidFill>
                <a:latin typeface="Verdana"/>
                <a:ea typeface="+mn-ea"/>
                <a:cs typeface="+mn-cs"/>
              </a:rPr>
              <a:t>“¡No sea tímido! ¡Muestre lo mejor de usted! Este es el lugar perfecto para rendirse un buen homenaje.”</a:t>
            </a:r>
          </a:p>
          <a:p>
            <a:pPr marL="0" indent="0" algn="l" defTabSz="1005840">
              <a:lnSpc>
                <a:spcPct val="114000"/>
              </a:lnSpc>
              <a:spcBef>
                <a:spcPts val="1100"/>
              </a:spcBef>
              <a:buNone/>
            </a:pPr>
            <a:r>
              <a:rPr lang="es-ES" sz="1100" b="1" i="0" dirty="0">
                <a:solidFill>
                  <a:schemeClr val="bg1"/>
                </a:solidFill>
                <a:latin typeface="Verdana"/>
                <a:ea typeface="+mn-ea"/>
                <a:cs typeface="+mn-cs"/>
              </a:rPr>
              <a:t>- </a:t>
            </a:r>
            <a:r>
              <a:rPr lang="es-ES" sz="1100" b="1" i="0" noProof="1">
                <a:solidFill>
                  <a:schemeClr val="bg1"/>
                </a:solidFill>
                <a:latin typeface="Verdana"/>
                <a:ea typeface="+mn-ea"/>
                <a:cs typeface="+mn-cs"/>
              </a:rPr>
              <a:t>Annie</a:t>
            </a:r>
            <a:r>
              <a:rPr lang="es-ES" sz="1100" b="1" i="0" dirty="0">
                <a:solidFill>
                  <a:schemeClr val="bg1"/>
                </a:solidFill>
                <a:latin typeface="Verdana"/>
                <a:ea typeface="+mn-ea"/>
                <a:cs typeface="+mn-cs"/>
              </a:rPr>
              <a:t> D., Charlotte, NC</a:t>
            </a:r>
          </a:p>
        </p:txBody>
      </p:sp>
      <p:pic>
        <p:nvPicPr>
          <p:cNvPr id="28" name="Marcador de posición de imagen 1">
            <a:extLst>
              <a:ext uri="{FF2B5EF4-FFF2-40B4-BE49-F238E27FC236}">
                <a16:creationId xmlns:a16="http://schemas.microsoft.com/office/drawing/2014/main" id="{C0250748-8C05-4772-8695-AA3ADCEF77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507"/>
          <a:stretch>
            <a:fillRect/>
          </a:stretch>
        </p:blipFill>
        <p:spPr>
          <a:xfrm>
            <a:off x="457200" y="548640"/>
            <a:ext cx="2834640" cy="2330923"/>
          </a:xfrm>
          <a:prstGeom prst="rect">
            <a:avLst/>
          </a:prstGeom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6399A47-1FD8-4BE0-BA3F-8A963494F6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8" y="3035645"/>
            <a:ext cx="2834641" cy="237696"/>
          </a:xfrm>
        </p:spPr>
        <p:txBody>
          <a:bodyPr/>
          <a:lstStyle/>
          <a:p>
            <a:r>
              <a:rPr lang="es-ES" dirty="0"/>
              <a:t>Medición y digitalización 3d</a:t>
            </a:r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6463200A-556F-490E-8B12-1FBBE34FF5B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028349" y="4478227"/>
            <a:ext cx="2572852" cy="237696"/>
          </a:xfrm>
        </p:spPr>
        <p:txBody>
          <a:bodyPr/>
          <a:lstStyle/>
          <a:p>
            <a:r>
              <a:rPr lang="es-ES" dirty="0"/>
              <a:t>Póngase en contacto con nosotros</a:t>
            </a:r>
          </a:p>
        </p:txBody>
      </p:sp>
      <p:sp>
        <p:nvSpPr>
          <p:cNvPr id="84" name="Marcador de posición de texto 14">
            <a:extLst>
              <a:ext uri="{FF2B5EF4-FFF2-40B4-BE49-F238E27FC236}">
                <a16:creationId xmlns:a16="http://schemas.microsoft.com/office/drawing/2014/main" id="{27DB1726-2254-4D61-AF6E-33C4C2BAE717}"/>
              </a:ext>
            </a:extLst>
          </p:cNvPr>
          <p:cNvSpPr txBox="1">
            <a:spLocks/>
          </p:cNvSpPr>
          <p:nvPr/>
        </p:nvSpPr>
        <p:spPr>
          <a:xfrm>
            <a:off x="457200" y="3632255"/>
            <a:ext cx="2834640" cy="10248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Font typeface="Arial" panose="020B0604020202020204" pitchFamily="34" charset="0"/>
              <a:buNone/>
            </a:pPr>
            <a:r>
              <a:rPr lang="es-ES" sz="800" dirty="0">
                <a:solidFill>
                  <a:srgbClr val="595959"/>
                </a:solidFill>
              </a:rPr>
              <a:t>Con nuestros sistemas de medición sin contacto, podemos digitalizar piezas de pequeño y mediano tamaño (hasta 2 metros) con una precisión de micras.</a:t>
            </a:r>
          </a:p>
          <a:p>
            <a:pPr marL="0" indent="0" algn="just">
              <a:lnSpc>
                <a:spcPct val="114000"/>
              </a:lnSpc>
              <a:buFont typeface="Arial" panose="020B0604020202020204" pitchFamily="34" charset="0"/>
              <a:buNone/>
            </a:pPr>
            <a:r>
              <a:rPr lang="es-ES" sz="800" dirty="0">
                <a:solidFill>
                  <a:srgbClr val="595959"/>
                </a:solidFill>
              </a:rPr>
              <a:t> Y con los escáneres de largo alcance maquinas, plantas y complejos industriales de cientos de metros con precisión de </a:t>
            </a:r>
            <a:r>
              <a:rPr lang="es-ES" sz="800" dirty="0" err="1">
                <a:solidFill>
                  <a:srgbClr val="595959"/>
                </a:solidFill>
              </a:rPr>
              <a:t>mm.</a:t>
            </a:r>
            <a:r>
              <a:rPr lang="es-ES" sz="800" dirty="0">
                <a:solidFill>
                  <a:srgbClr val="595959"/>
                </a:solidFill>
              </a:rPr>
              <a:t> </a:t>
            </a:r>
          </a:p>
        </p:txBody>
      </p:sp>
      <p:sp>
        <p:nvSpPr>
          <p:cNvPr id="85" name="Marcador de posición de texto 16">
            <a:extLst>
              <a:ext uri="{FF2B5EF4-FFF2-40B4-BE49-F238E27FC236}">
                <a16:creationId xmlns:a16="http://schemas.microsoft.com/office/drawing/2014/main" id="{BAD362F2-60A1-4167-959D-7FA0B22C6A8D}"/>
              </a:ext>
            </a:extLst>
          </p:cNvPr>
          <p:cNvSpPr txBox="1">
            <a:spLocks/>
          </p:cNvSpPr>
          <p:nvPr/>
        </p:nvSpPr>
        <p:spPr>
          <a:xfrm>
            <a:off x="457200" y="5147889"/>
            <a:ext cx="2834640" cy="1030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Font typeface="Arial" panose="020B0604020202020204" pitchFamily="34" charset="0"/>
              <a:buNone/>
            </a:pPr>
            <a:r>
              <a:rPr lang="es-ES" sz="800" b="1" dirty="0">
                <a:solidFill>
                  <a:srgbClr val="595959"/>
                </a:solidFill>
              </a:rPr>
              <a:t>¿Por qué digitalización 3d?</a:t>
            </a:r>
          </a:p>
        </p:txBody>
      </p:sp>
      <p:sp>
        <p:nvSpPr>
          <p:cNvPr id="86" name="Marcador de posición de texto 17">
            <a:extLst>
              <a:ext uri="{FF2B5EF4-FFF2-40B4-BE49-F238E27FC236}">
                <a16:creationId xmlns:a16="http://schemas.microsoft.com/office/drawing/2014/main" id="{476DF21B-C915-49B9-BC63-F4E857F53EE6}"/>
              </a:ext>
            </a:extLst>
          </p:cNvPr>
          <p:cNvSpPr txBox="1">
            <a:spLocks/>
          </p:cNvSpPr>
          <p:nvPr/>
        </p:nvSpPr>
        <p:spPr>
          <a:xfrm>
            <a:off x="457200" y="5375445"/>
            <a:ext cx="2834640" cy="14813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4000"/>
              </a:lnSpc>
              <a:buFont typeface="Arial" panose="020B0604020202020204" pitchFamily="34" charset="0"/>
              <a:buNone/>
            </a:pPr>
            <a:r>
              <a:rPr lang="es-ES" sz="800" spc="-30" dirty="0">
                <a:solidFill>
                  <a:srgbClr val="595959"/>
                </a:solidFill>
              </a:rPr>
              <a:t>Gracias al uso de escáneres láser y de luz estructurada se digitaliza sin necesidad de usar palpadores y sistemas de contacto. </a:t>
            </a:r>
          </a:p>
          <a:p>
            <a:pPr marL="0" indent="0" algn="just">
              <a:lnSpc>
                <a:spcPct val="114000"/>
              </a:lnSpc>
              <a:buFont typeface="Arial" panose="020B0604020202020204" pitchFamily="34" charset="0"/>
              <a:buNone/>
            </a:pPr>
            <a:r>
              <a:rPr lang="es-ES" sz="800" spc="-30" dirty="0">
                <a:solidFill>
                  <a:srgbClr val="595959"/>
                </a:solidFill>
              </a:rPr>
              <a:t>La digitalización 3d nos ofrece varias posibilidades, entre ellas la de generar modelos paramétricos de piezas (ingeniería inversa) que no dispongamos un plano o modelo 3d. Así como obtener un </a:t>
            </a:r>
            <a:r>
              <a:rPr lang="es-ES" sz="800" spc="-30" dirty="0" err="1">
                <a:solidFill>
                  <a:srgbClr val="595959"/>
                </a:solidFill>
              </a:rPr>
              <a:t>layout</a:t>
            </a:r>
            <a:r>
              <a:rPr lang="es-ES" sz="800" spc="-30" dirty="0">
                <a:solidFill>
                  <a:srgbClr val="595959"/>
                </a:solidFill>
              </a:rPr>
              <a:t> en 3d de una máquina, o toda una línea de producción </a:t>
            </a:r>
          </a:p>
        </p:txBody>
      </p:sp>
      <p:sp>
        <p:nvSpPr>
          <p:cNvPr id="87" name="Marcador de posición de texto 18">
            <a:extLst>
              <a:ext uri="{FF2B5EF4-FFF2-40B4-BE49-F238E27FC236}">
                <a16:creationId xmlns:a16="http://schemas.microsoft.com/office/drawing/2014/main" id="{7C107042-1BAD-49B2-A345-D95D9A37FCB0}"/>
              </a:ext>
            </a:extLst>
          </p:cNvPr>
          <p:cNvSpPr txBox="1">
            <a:spLocks/>
          </p:cNvSpPr>
          <p:nvPr/>
        </p:nvSpPr>
        <p:spPr>
          <a:xfrm>
            <a:off x="7028343" y="768095"/>
            <a:ext cx="2533235" cy="14252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Font typeface="Arial" panose="020B0604020202020204" pitchFamily="34" charset="0"/>
              <a:buNone/>
            </a:pPr>
            <a:r>
              <a:rPr lang="es-ES" sz="800" b="1" spc="-30" dirty="0">
                <a:solidFill>
                  <a:srgbClr val="595959"/>
                </a:solidFill>
              </a:rPr>
              <a:t>Digitalización con escáner de corto alcance:</a:t>
            </a:r>
          </a:p>
          <a:p>
            <a:pPr marL="0" indent="0" algn="just">
              <a:lnSpc>
                <a:spcPct val="114000"/>
              </a:lnSpc>
              <a:buFont typeface="Arial" panose="020B0604020202020204" pitchFamily="34" charset="0"/>
              <a:buNone/>
            </a:pPr>
            <a:r>
              <a:rPr lang="es-ES" sz="800" spc="-30" dirty="0">
                <a:solidFill>
                  <a:srgbClr val="595959"/>
                </a:solidFill>
              </a:rPr>
              <a:t>El escaneado con sistemas ópticos a menor distancia, nos proporciona más resolución y precisión. Esto para piezas de mecanizado, inyección, fundición… Nos permite registrar su geometría de forma óptima, pudiendo realizar mediciones y análisis de deformaciones/desviaciones sobre el CAD original.</a:t>
            </a:r>
          </a:p>
        </p:txBody>
      </p:sp>
      <p:sp>
        <p:nvSpPr>
          <p:cNvPr id="88" name="Marcador de posición de texto 21">
            <a:extLst>
              <a:ext uri="{FF2B5EF4-FFF2-40B4-BE49-F238E27FC236}">
                <a16:creationId xmlns:a16="http://schemas.microsoft.com/office/drawing/2014/main" id="{91A5A0DE-B323-4669-A423-C9FC4669EBC7}"/>
              </a:ext>
            </a:extLst>
          </p:cNvPr>
          <p:cNvSpPr txBox="1">
            <a:spLocks/>
          </p:cNvSpPr>
          <p:nvPr/>
        </p:nvSpPr>
        <p:spPr>
          <a:xfrm>
            <a:off x="7028352" y="6179470"/>
            <a:ext cx="2572847" cy="145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Font typeface="Arial" panose="020B0604020202020204" pitchFamily="34" charset="0"/>
              <a:buNone/>
            </a:pPr>
            <a:r>
              <a:rPr lang="es-ES" sz="800" b="1" dirty="0">
                <a:solidFill>
                  <a:srgbClr val="595959"/>
                </a:solidFill>
              </a:rPr>
              <a:t>Medición y escaneado 3d</a:t>
            </a:r>
          </a:p>
        </p:txBody>
      </p:sp>
      <p:sp>
        <p:nvSpPr>
          <p:cNvPr id="89" name="Marcador de posición de texto 22">
            <a:extLst>
              <a:ext uri="{FF2B5EF4-FFF2-40B4-BE49-F238E27FC236}">
                <a16:creationId xmlns:a16="http://schemas.microsoft.com/office/drawing/2014/main" id="{CB62F6F8-6297-4A6C-A286-714AE9DD01BD}"/>
              </a:ext>
            </a:extLst>
          </p:cNvPr>
          <p:cNvSpPr txBox="1">
            <a:spLocks/>
          </p:cNvSpPr>
          <p:nvPr/>
        </p:nvSpPr>
        <p:spPr>
          <a:xfrm>
            <a:off x="7028352" y="6358884"/>
            <a:ext cx="2572847" cy="11073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Font typeface="Arial" panose="020B0604020202020204" pitchFamily="34" charset="0"/>
              <a:buNone/>
            </a:pPr>
            <a:r>
              <a:rPr lang="es-ES" sz="800" dirty="0">
                <a:solidFill>
                  <a:srgbClr val="595959"/>
                </a:solidFill>
              </a:rPr>
              <a:t>Expertos en digitalizado mediante escáner 3d, realizamos una captura de la realidad y generamos un gemelo digital de sus activos.</a:t>
            </a:r>
          </a:p>
          <a:p>
            <a:pPr marL="0" indent="0">
              <a:lnSpc>
                <a:spcPct val="114000"/>
              </a:lnSpc>
              <a:buFont typeface="Arial" panose="020B0604020202020204" pitchFamily="34" charset="0"/>
              <a:buNone/>
            </a:pPr>
            <a:endParaRPr lang="es-ES" sz="800" dirty="0">
              <a:solidFill>
                <a:srgbClr val="595959"/>
              </a:solidFill>
            </a:endParaRPr>
          </a:p>
        </p:txBody>
      </p:sp>
      <p:sp>
        <p:nvSpPr>
          <p:cNvPr id="93" name="Marcador de posición de texto 32">
            <a:extLst>
              <a:ext uri="{FF2B5EF4-FFF2-40B4-BE49-F238E27FC236}">
                <a16:creationId xmlns:a16="http://schemas.microsoft.com/office/drawing/2014/main" id="{18E4AC88-0BA4-4049-84BA-760035230CA6}"/>
              </a:ext>
            </a:extLst>
          </p:cNvPr>
          <p:cNvSpPr txBox="1">
            <a:spLocks/>
          </p:cNvSpPr>
          <p:nvPr/>
        </p:nvSpPr>
        <p:spPr>
          <a:xfrm>
            <a:off x="7028352" y="5022591"/>
            <a:ext cx="2572847" cy="1371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800"/>
              </a:spcBef>
              <a:buFont typeface="Arial" panose="020B0604020202020204" pitchFamily="34" charset="0"/>
              <a:buNone/>
            </a:pPr>
            <a:r>
              <a:rPr lang="es-ES" sz="800" b="1">
                <a:solidFill>
                  <a:srgbClr val="595959"/>
                </a:solidFill>
              </a:rPr>
              <a:t>TASIVA S.L</a:t>
            </a:r>
          </a:p>
        </p:txBody>
      </p:sp>
      <p:sp>
        <p:nvSpPr>
          <p:cNvPr id="94" name="Marcador de posición de texto 33">
            <a:extLst>
              <a:ext uri="{FF2B5EF4-FFF2-40B4-BE49-F238E27FC236}">
                <a16:creationId xmlns:a16="http://schemas.microsoft.com/office/drawing/2014/main" id="{A40573BE-7578-4BFB-8061-E69CC1C7CF02}"/>
              </a:ext>
            </a:extLst>
          </p:cNvPr>
          <p:cNvSpPr txBox="1">
            <a:spLocks/>
          </p:cNvSpPr>
          <p:nvPr/>
        </p:nvSpPr>
        <p:spPr>
          <a:xfrm>
            <a:off x="7028352" y="5167276"/>
            <a:ext cx="2572847" cy="1371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Font typeface="Arial" panose="020B0604020202020204" pitchFamily="34" charset="0"/>
              <a:buNone/>
            </a:pPr>
            <a:r>
              <a:rPr lang="pt-BR" sz="800"/>
              <a:t>Polígono Industrial Noáin Esquíroz | C/H Nº 2 216</a:t>
            </a:r>
            <a:endParaRPr lang="es-ES" sz="800">
              <a:solidFill>
                <a:srgbClr val="595959"/>
              </a:solidFill>
            </a:endParaRPr>
          </a:p>
        </p:txBody>
      </p:sp>
      <p:sp>
        <p:nvSpPr>
          <p:cNvPr id="95" name="Marcador de posición de texto 34">
            <a:extLst>
              <a:ext uri="{FF2B5EF4-FFF2-40B4-BE49-F238E27FC236}">
                <a16:creationId xmlns:a16="http://schemas.microsoft.com/office/drawing/2014/main" id="{FB2E76AA-EC09-4B5A-AA82-C414FA16EA9B}"/>
              </a:ext>
            </a:extLst>
          </p:cNvPr>
          <p:cNvSpPr txBox="1">
            <a:spLocks/>
          </p:cNvSpPr>
          <p:nvPr/>
        </p:nvSpPr>
        <p:spPr>
          <a:xfrm>
            <a:off x="7028352" y="5311962"/>
            <a:ext cx="2572847" cy="1371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Font typeface="Arial" panose="020B0604020202020204" pitchFamily="34" charset="0"/>
              <a:buNone/>
            </a:pPr>
            <a:r>
              <a:rPr lang="pt-BR" sz="800"/>
              <a:t>31191 Esquíroz de Galar / Navarra</a:t>
            </a:r>
            <a:endParaRPr lang="es-ES" sz="800">
              <a:solidFill>
                <a:srgbClr val="595959"/>
              </a:solidFill>
            </a:endParaRPr>
          </a:p>
        </p:txBody>
      </p:sp>
      <p:sp>
        <p:nvSpPr>
          <p:cNvPr id="96" name="Marcador de posición de texto 35">
            <a:extLst>
              <a:ext uri="{FF2B5EF4-FFF2-40B4-BE49-F238E27FC236}">
                <a16:creationId xmlns:a16="http://schemas.microsoft.com/office/drawing/2014/main" id="{2FA52034-4713-4ACD-B933-EFBA75038B97}"/>
              </a:ext>
            </a:extLst>
          </p:cNvPr>
          <p:cNvSpPr txBox="1">
            <a:spLocks/>
          </p:cNvSpPr>
          <p:nvPr/>
        </p:nvSpPr>
        <p:spPr>
          <a:xfrm>
            <a:off x="7028352" y="5456647"/>
            <a:ext cx="2572847" cy="1371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Font typeface="Arial" panose="020B0604020202020204" pitchFamily="34" charset="0"/>
              <a:buNone/>
            </a:pPr>
            <a:r>
              <a:rPr lang="es-ES" sz="800">
                <a:hlinkClick r:id="rId3"/>
              </a:rPr>
              <a:t>948 316 506</a:t>
            </a:r>
            <a:endParaRPr lang="es-ES" sz="800">
              <a:solidFill>
                <a:srgbClr val="595959"/>
              </a:solidFill>
            </a:endParaRPr>
          </a:p>
        </p:txBody>
      </p:sp>
      <p:sp>
        <p:nvSpPr>
          <p:cNvPr id="97" name="Marcador de posición de texto 36">
            <a:extLst>
              <a:ext uri="{FF2B5EF4-FFF2-40B4-BE49-F238E27FC236}">
                <a16:creationId xmlns:a16="http://schemas.microsoft.com/office/drawing/2014/main" id="{D72DCF4A-8503-475D-B04F-FEE208C97FD8}"/>
              </a:ext>
            </a:extLst>
          </p:cNvPr>
          <p:cNvSpPr txBox="1">
            <a:spLocks/>
          </p:cNvSpPr>
          <p:nvPr/>
        </p:nvSpPr>
        <p:spPr>
          <a:xfrm>
            <a:off x="7028352" y="5601342"/>
            <a:ext cx="2572847" cy="1371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Font typeface="Arial" panose="020B0604020202020204" pitchFamily="34" charset="0"/>
              <a:buNone/>
            </a:pPr>
            <a:r>
              <a:rPr lang="es-ES" sz="800">
                <a:solidFill>
                  <a:srgbClr val="595959"/>
                </a:solidFill>
              </a:rPr>
              <a:t>info@tasiva.com</a:t>
            </a:r>
          </a:p>
        </p:txBody>
      </p:sp>
      <p:sp>
        <p:nvSpPr>
          <p:cNvPr id="98" name="Marcador de posición de texto 37">
            <a:extLst>
              <a:ext uri="{FF2B5EF4-FFF2-40B4-BE49-F238E27FC236}">
                <a16:creationId xmlns:a16="http://schemas.microsoft.com/office/drawing/2014/main" id="{1A59530C-7639-437A-A9BD-F04B095CA6FF}"/>
              </a:ext>
            </a:extLst>
          </p:cNvPr>
          <p:cNvSpPr txBox="1">
            <a:spLocks/>
          </p:cNvSpPr>
          <p:nvPr/>
        </p:nvSpPr>
        <p:spPr>
          <a:xfrm>
            <a:off x="7028352" y="5811773"/>
            <a:ext cx="2572847" cy="1371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Font typeface="Arial" panose="020B0604020202020204" pitchFamily="34" charset="0"/>
              <a:buNone/>
            </a:pPr>
            <a:r>
              <a:rPr lang="es-ES" sz="800" dirty="0">
                <a:solidFill>
                  <a:schemeClr val="accent6"/>
                </a:solidFill>
              </a:rPr>
              <a:t>www.tasiva.com</a:t>
            </a:r>
          </a:p>
        </p:txBody>
      </p:sp>
      <p:pic>
        <p:nvPicPr>
          <p:cNvPr id="99" name="Imagen 7" descr="Imagen que contiene interior, silla, tabla, cuarto&#10;&#10;Descripción generada automáticamente">
            <a:extLst>
              <a:ext uri="{FF2B5EF4-FFF2-40B4-BE49-F238E27FC236}">
                <a16:creationId xmlns:a16="http://schemas.microsoft.com/office/drawing/2014/main" id="{83ABF253-C93F-4AA2-916E-6C74BB7A1E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634" t="8485" r="1" b="8485"/>
          <a:stretch/>
        </p:blipFill>
        <p:spPr>
          <a:xfrm>
            <a:off x="3568930" y="548640"/>
            <a:ext cx="2931530" cy="233092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0" name="Imagen 24" descr="Imagen que contiene nieve, montar a caballo, cubierto, hombre&#10;&#10;Descripción generada automáticamente">
            <a:extLst>
              <a:ext uri="{FF2B5EF4-FFF2-40B4-BE49-F238E27FC236}">
                <a16:creationId xmlns:a16="http://schemas.microsoft.com/office/drawing/2014/main" id="{BC8A8134-DD66-475F-82DA-4A65EB133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8930" y="5068894"/>
            <a:ext cx="2931530" cy="168592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1" name="Imagen 26" descr="Diagrama&#10;&#10;Descripción generada automáticamente">
            <a:extLst>
              <a:ext uri="{FF2B5EF4-FFF2-40B4-BE49-F238E27FC236}">
                <a16:creationId xmlns:a16="http://schemas.microsoft.com/office/drawing/2014/main" id="{127E5BE9-5898-47F2-B063-96327B13BD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8343" y="2318007"/>
            <a:ext cx="2533235" cy="17088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3" name="Marcador de posición de texto 18">
            <a:extLst>
              <a:ext uri="{FF2B5EF4-FFF2-40B4-BE49-F238E27FC236}">
                <a16:creationId xmlns:a16="http://schemas.microsoft.com/office/drawing/2014/main" id="{B7E0933B-E156-46D1-9CA7-086E322BE5EA}"/>
              </a:ext>
            </a:extLst>
          </p:cNvPr>
          <p:cNvSpPr txBox="1">
            <a:spLocks/>
          </p:cNvSpPr>
          <p:nvPr/>
        </p:nvSpPr>
        <p:spPr>
          <a:xfrm>
            <a:off x="3609154" y="3597353"/>
            <a:ext cx="2931530" cy="14252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</a:pPr>
            <a:r>
              <a:rPr lang="es-ES" sz="800" b="1" spc="-30" dirty="0">
                <a:solidFill>
                  <a:srgbClr val="595959"/>
                </a:solidFill>
              </a:rPr>
              <a:t>Digitalización con escáner de largo alcance:</a:t>
            </a:r>
          </a:p>
          <a:p>
            <a:pPr marL="0" indent="0" algn="just">
              <a:lnSpc>
                <a:spcPct val="114000"/>
              </a:lnSpc>
              <a:buNone/>
            </a:pPr>
            <a:r>
              <a:rPr lang="es-ES" sz="800" spc="-30" dirty="0">
                <a:solidFill>
                  <a:srgbClr val="595959"/>
                </a:solidFill>
              </a:rPr>
              <a:t>Esto en instalaciones con cierta complejidad es una solución que agiliza la elaboración de un proyecto nuevo, y previene posibles problemas en la incorporación de nueva maquinaria, instalación de nuevas tuberías pudiendo hacer un análisis de interferencias.</a:t>
            </a:r>
          </a:p>
        </p:txBody>
      </p:sp>
    </p:spTree>
    <p:extLst>
      <p:ext uri="{BB962C8B-B14F-4D97-AF65-F5344CB8AC3E}">
        <p14:creationId xmlns:p14="http://schemas.microsoft.com/office/powerpoint/2010/main" val="32183152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Verde azulado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ochure_Blueglass_Trifold_TP103417195" id="{1363CEA3-A3CA-4A9C-AD60-1966BFAD8A1B}" vid="{B34EBBC0-8645-4DB4-93B2-234BEAE49B7E}"/>
    </a:ext>
  </a:extLst>
</a:theme>
</file>

<file path=ppt/theme/theme2.xml><?xml version="1.0" encoding="utf-8"?>
<a:theme xmlns:a="http://schemas.openxmlformats.org/drawingml/2006/main" name="Office Theme">
  <a:themeElements>
    <a:clrScheme name="Brochure">
      <a:dk1>
        <a:sysClr val="windowText" lastClr="000000"/>
      </a:dk1>
      <a:lt1>
        <a:sysClr val="window" lastClr="FFFFFF"/>
      </a:lt1>
      <a:dk2>
        <a:srgbClr val="323232"/>
      </a:dk2>
      <a:lt2>
        <a:srgbClr val="E6E6E6"/>
      </a:lt2>
      <a:accent1>
        <a:srgbClr val="74CBC8"/>
      </a:accent1>
      <a:accent2>
        <a:srgbClr val="EDC765"/>
      </a:accent2>
      <a:accent3>
        <a:srgbClr val="8AC867"/>
      </a:accent3>
      <a:accent4>
        <a:srgbClr val="F0924C"/>
      </a:accent4>
      <a:accent5>
        <a:srgbClr val="907CB3"/>
      </a:accent5>
      <a:accent6>
        <a:srgbClr val="E87C8D"/>
      </a:accent6>
      <a:hlink>
        <a:srgbClr val="74CBC8"/>
      </a:hlink>
      <a:folHlink>
        <a:srgbClr val="907CB3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rochure">
      <a:dk1>
        <a:sysClr val="windowText" lastClr="000000"/>
      </a:dk1>
      <a:lt1>
        <a:sysClr val="window" lastClr="FFFFFF"/>
      </a:lt1>
      <a:dk2>
        <a:srgbClr val="323232"/>
      </a:dk2>
      <a:lt2>
        <a:srgbClr val="E6E6E6"/>
      </a:lt2>
      <a:accent1>
        <a:srgbClr val="74CBC8"/>
      </a:accent1>
      <a:accent2>
        <a:srgbClr val="EDC765"/>
      </a:accent2>
      <a:accent3>
        <a:srgbClr val="8AC867"/>
      </a:accent3>
      <a:accent4>
        <a:srgbClr val="F0924C"/>
      </a:accent4>
      <a:accent5>
        <a:srgbClr val="907CB3"/>
      </a:accent5>
      <a:accent6>
        <a:srgbClr val="E87C8D"/>
      </a:accent6>
      <a:hlink>
        <a:srgbClr val="74CBC8"/>
      </a:hlink>
      <a:folHlink>
        <a:srgbClr val="907CB3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DE95A0C693CEB341887D38A4A2B58B45040072C752107C5A7B47AA91A1EE638E6F1F" ma:contentTypeVersion="55" ma:contentTypeDescription="Create a new document." ma:contentTypeScope="" ma:versionID="3c98c83416931a21d43ed007fda5e4dd">
  <xsd:schema xmlns:xsd="http://www.w3.org/2001/XMLSchema" xmlns:xs="http://www.w3.org/2001/XMLSchema" xmlns:p="http://schemas.microsoft.com/office/2006/metadata/properties" xmlns:ns2="2958f784-0ef9-4616-b22d-512a8cad1f0d" xmlns:ns3="fb5acd76-e9f3-4601-9d69-91f53ab96ae6" targetNamespace="http://schemas.microsoft.com/office/2006/metadata/properties" ma:root="true" ma:fieldsID="938018c4f46d99993d20879d4e9ddff8" ns2:_="" ns3:_="">
    <xsd:import namespace="2958f784-0ef9-4616-b22d-512a8cad1f0d"/>
    <xsd:import namespace="fb5acd76-e9f3-4601-9d69-91f53ab96ae6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  <xsd:element ref="ns3:Description0" minOccurs="0"/>
                <xsd:element ref="ns3:Compon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58f784-0ef9-4616-b22d-512a8cad1f0d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0:00:00Z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ca69c71e-a029-4733-aca1-cabc27411b08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8D80075B-F8CE-48D6-9BD2-D195F7E115A9}" ma:internalName="CSXSubmissionMarket" ma:readOnly="false" ma:showField="MarketName" ma:web="2958f784-0ef9-4616-b22d-512a8cad1f0d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9327d1a0-1a14-4b12-a74c-0f320f972977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1F044C38-11A0-4051-9DF8-A3AFA85E16DC}" ma:internalName="InProjectListLookup" ma:readOnly="true" ma:showField="InProjectList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3b364bcb-a06e-4da1-8475-f5243c3236b2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1F044C38-11A0-4051-9DF8-A3AFA85E16DC}" ma:internalName="LastCompleteVersionLookup" ma:readOnly="true" ma:showField="LastCompleteVersion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1F044C38-11A0-4051-9DF8-A3AFA85E16DC}" ma:internalName="LastPreviewErrorLookup" ma:readOnly="true" ma:showField="LastPreviewError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1F044C38-11A0-4051-9DF8-A3AFA85E16DC}" ma:internalName="LastPreviewResultLookup" ma:readOnly="true" ma:showField="LastPreviewResult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1F044C38-11A0-4051-9DF8-A3AFA85E16DC}" ma:internalName="LastPreviewAttemptDateLookup" ma:readOnly="true" ma:showField="LastPreviewAttemptDate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1F044C38-11A0-4051-9DF8-A3AFA85E16DC}" ma:internalName="LastPreviewedByLookup" ma:readOnly="true" ma:showField="LastPreviewedBy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1F044C38-11A0-4051-9DF8-A3AFA85E16DC}" ma:internalName="LastPreviewTimeLookup" ma:readOnly="true" ma:showField="LastPreviewTime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1F044C38-11A0-4051-9DF8-A3AFA85E16DC}" ma:internalName="LastPreviewVersionLookup" ma:readOnly="true" ma:showField="LastPreviewVersion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1F044C38-11A0-4051-9DF8-A3AFA85E16DC}" ma:internalName="LastPublishErrorLookup" ma:readOnly="true" ma:showField="LastPublishError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1F044C38-11A0-4051-9DF8-A3AFA85E16DC}" ma:internalName="LastPublishResultLookup" ma:readOnly="true" ma:showField="LastPublishResult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1F044C38-11A0-4051-9DF8-A3AFA85E16DC}" ma:internalName="LastPublishAttemptDateLookup" ma:readOnly="true" ma:showField="LastPublishAttemptDate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1F044C38-11A0-4051-9DF8-A3AFA85E16DC}" ma:internalName="LastPublishedByLookup" ma:readOnly="true" ma:showField="LastPublishedBy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1F044C38-11A0-4051-9DF8-A3AFA85E16DC}" ma:internalName="LastPublishTimeLookup" ma:readOnly="true" ma:showField="LastPublishTime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1F044C38-11A0-4051-9DF8-A3AFA85E16DC}" ma:internalName="LastPublishVersionLookup" ma:readOnly="true" ma:showField="LastPublishVersion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AC64899A-88C0-4725-BCFC-902FA402DE74}" ma:internalName="LocLastLocAttemptVersionLookup" ma:readOnly="false" ma:showField="LastLocAttemptVersion" ma:web="2958f784-0ef9-4616-b22d-512a8cad1f0d">
      <xsd:simpleType>
        <xsd:restriction base="dms:Lookup"/>
      </xsd:simpleType>
    </xsd:element>
    <xsd:element name="LocLastLocAttemptVersionTypeLookup" ma:index="72" nillable="true" ma:displayName="Loc Last Loc Attempt Version Type" ma:default="" ma:list="{AC64899A-88C0-4725-BCFC-902FA402DE74}" ma:internalName="LocLastLocAttemptVersionTypeLookup" ma:readOnly="true" ma:showField="LastLocAttemptVersionType" ma:web="2958f784-0ef9-4616-b22d-512a8cad1f0d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AC64899A-88C0-4725-BCFC-902FA402DE74}" ma:internalName="LocNewPublishedVersionLookup" ma:readOnly="true" ma:showField="NewPublishedVersion" ma:web="2958f784-0ef9-4616-b22d-512a8cad1f0d">
      <xsd:simpleType>
        <xsd:restriction base="dms:Lookup"/>
      </xsd:simpleType>
    </xsd:element>
    <xsd:element name="LocOverallHandbackStatusLookup" ma:index="76" nillable="true" ma:displayName="Loc Overall Handback Status" ma:default="" ma:list="{AC64899A-88C0-4725-BCFC-902FA402DE74}" ma:internalName="LocOverallHandbackStatusLookup" ma:readOnly="true" ma:showField="OverallHandbackStatus" ma:web="2958f784-0ef9-4616-b22d-512a8cad1f0d">
      <xsd:simpleType>
        <xsd:restriction base="dms:Lookup"/>
      </xsd:simpleType>
    </xsd:element>
    <xsd:element name="LocOverallLocStatusLookup" ma:index="77" nillable="true" ma:displayName="Loc Overall Localize Status" ma:default="" ma:list="{AC64899A-88C0-4725-BCFC-902FA402DE74}" ma:internalName="LocOverallLocStatusLookup" ma:readOnly="true" ma:showField="OverallLocStatus" ma:web="2958f784-0ef9-4616-b22d-512a8cad1f0d">
      <xsd:simpleType>
        <xsd:restriction base="dms:Lookup"/>
      </xsd:simpleType>
    </xsd:element>
    <xsd:element name="LocOverallPreviewStatusLookup" ma:index="78" nillable="true" ma:displayName="Loc Overall Preview Status" ma:default="" ma:list="{AC64899A-88C0-4725-BCFC-902FA402DE74}" ma:internalName="LocOverallPreviewStatusLookup" ma:readOnly="true" ma:showField="OverallPreviewStatus" ma:web="2958f784-0ef9-4616-b22d-512a8cad1f0d">
      <xsd:simpleType>
        <xsd:restriction base="dms:Lookup"/>
      </xsd:simpleType>
    </xsd:element>
    <xsd:element name="LocOverallPublishStatusLookup" ma:index="79" nillable="true" ma:displayName="Loc Overall Publish Status" ma:default="" ma:list="{AC64899A-88C0-4725-BCFC-902FA402DE74}" ma:internalName="LocOverallPublishStatusLookup" ma:readOnly="true" ma:showField="OverallPublishStatus" ma:web="2958f784-0ef9-4616-b22d-512a8cad1f0d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AC64899A-88C0-4725-BCFC-902FA402DE74}" ma:internalName="LocProcessedForHandoffsLookup" ma:readOnly="true" ma:showField="ProcessedForHandoffs" ma:web="2958f784-0ef9-4616-b22d-512a8cad1f0d">
      <xsd:simpleType>
        <xsd:restriction base="dms:Lookup"/>
      </xsd:simpleType>
    </xsd:element>
    <xsd:element name="LocProcessedForMarketsLookup" ma:index="82" nillable="true" ma:displayName="Loc Processed For Markets" ma:default="" ma:list="{AC64899A-88C0-4725-BCFC-902FA402DE74}" ma:internalName="LocProcessedForMarketsLookup" ma:readOnly="true" ma:showField="ProcessedForMarkets" ma:web="2958f784-0ef9-4616-b22d-512a8cad1f0d">
      <xsd:simpleType>
        <xsd:restriction base="dms:Lookup"/>
      </xsd:simpleType>
    </xsd:element>
    <xsd:element name="LocPublishedDependentAssetsLookup" ma:index="83" nillable="true" ma:displayName="Loc Published Dependent Assets" ma:default="" ma:list="{AC64899A-88C0-4725-BCFC-902FA402DE74}" ma:internalName="LocPublishedDependentAssetsLookup" ma:readOnly="true" ma:showField="PublishedDependentAssets" ma:web="2958f784-0ef9-4616-b22d-512a8cad1f0d">
      <xsd:simpleType>
        <xsd:restriction base="dms:Lookup"/>
      </xsd:simpleType>
    </xsd:element>
    <xsd:element name="LocPublishedLinkedAssetsLookup" ma:index="84" nillable="true" ma:displayName="Loc Published Linked Assets" ma:default="" ma:list="{AC64899A-88C0-4725-BCFC-902FA402DE74}" ma:internalName="LocPublishedLinkedAssetsLookup" ma:readOnly="true" ma:showField="PublishedLinkedAssets" ma:web="2958f784-0ef9-4616-b22d-512a8cad1f0d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251ee2d3-c117-4524-b3f1-1010c3cab2a3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8D80075B-F8CE-48D6-9BD2-D195F7E115A9}" ma:internalName="Markets" ma:readOnly="false" ma:showField="MarketName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1F044C38-11A0-4051-9DF8-A3AFA85E16DC}" ma:internalName="NumOfRatingsLookup" ma:readOnly="true" ma:showField="NumOfRatings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1F044C38-11A0-4051-9DF8-A3AFA85E16DC}" ma:internalName="PublishStatusLookup" ma:readOnly="false" ma:showField="PublishStatus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654e2ea7-8c43-4b3c-9db4-bd71f7cfe4f4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33f01220-6030-4880-975f-b9ea0de09f53}" ma:internalName="TaxCatchAll" ma:showField="CatchAllData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33f01220-6030-4880-975f-b9ea0de09f53}" ma:internalName="TaxCatchAllLabel" ma:readOnly="true" ma:showField="CatchAllDataLabel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5acd76-e9f3-4601-9d69-91f53ab96ae6" elementFormDefault="qualified">
    <xsd:import namespace="http://schemas.microsoft.com/office/2006/documentManagement/types"/>
    <xsd:import namespace="http://schemas.microsoft.com/office/infopath/2007/PartnerControls"/>
    <xsd:element name="Description0" ma:index="134" nillable="true" ma:displayName="Description" ma:internalName="Description0">
      <xsd:simpleType>
        <xsd:restriction base="dms:Note"/>
      </xsd:simpleType>
    </xsd:element>
    <xsd:element name="Component" ma:index="135" nillable="true" ma:displayName="Component" ma:internalName="Component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2958f784-0ef9-4616-b22d-512a8cad1f0d">english</DirectSourceMarket>
    <ApprovalStatus xmlns="2958f784-0ef9-4616-b22d-512a8cad1f0d">InProgress</ApprovalStatus>
    <MarketSpecific xmlns="2958f784-0ef9-4616-b22d-512a8cad1f0d">false</MarketSpecific>
    <LocComments xmlns="2958f784-0ef9-4616-b22d-512a8cad1f0d" xsi:nil="true"/>
    <ThumbnailAssetId xmlns="2958f784-0ef9-4616-b22d-512a8cad1f0d" xsi:nil="true"/>
    <PrimaryImageGen xmlns="2958f784-0ef9-4616-b22d-512a8cad1f0d">true</PrimaryImageGen>
    <LegacyData xmlns="2958f784-0ef9-4616-b22d-512a8cad1f0d" xsi:nil="true"/>
    <LocRecommendedHandoff xmlns="2958f784-0ef9-4616-b22d-512a8cad1f0d" xsi:nil="true"/>
    <BusinessGroup xmlns="2958f784-0ef9-4616-b22d-512a8cad1f0d" xsi:nil="true"/>
    <BlockPublish xmlns="2958f784-0ef9-4616-b22d-512a8cad1f0d">false</BlockPublish>
    <TPFriendlyName xmlns="2958f784-0ef9-4616-b22d-512a8cad1f0d" xsi:nil="true"/>
    <NumericId xmlns="2958f784-0ef9-4616-b22d-512a8cad1f0d" xsi:nil="true"/>
    <APEditor xmlns="2958f784-0ef9-4616-b22d-512a8cad1f0d">
      <UserInfo>
        <DisplayName/>
        <AccountId xsi:nil="true"/>
        <AccountType/>
      </UserInfo>
    </APEditor>
    <SourceTitle xmlns="2958f784-0ef9-4616-b22d-512a8cad1f0d" xsi:nil="true"/>
    <OpenTemplate xmlns="2958f784-0ef9-4616-b22d-512a8cad1f0d">true</OpenTemplate>
    <UALocComments xmlns="2958f784-0ef9-4616-b22d-512a8cad1f0d" xsi:nil="true"/>
    <ParentAssetId xmlns="2958f784-0ef9-4616-b22d-512a8cad1f0d" xsi:nil="true"/>
    <IntlLangReviewDate xmlns="2958f784-0ef9-4616-b22d-512a8cad1f0d" xsi:nil="true"/>
    <FeatureTagsTaxHTField0 xmlns="2958f784-0ef9-4616-b22d-512a8cad1f0d">
      <Terms xmlns="http://schemas.microsoft.com/office/infopath/2007/PartnerControls"/>
    </FeatureTagsTaxHTField0>
    <PublishStatusLookup xmlns="2958f784-0ef9-4616-b22d-512a8cad1f0d">
      <Value>684355</Value>
    </PublishStatusLookup>
    <Providers xmlns="2958f784-0ef9-4616-b22d-512a8cad1f0d" xsi:nil="true"/>
    <MachineTranslated xmlns="2958f784-0ef9-4616-b22d-512a8cad1f0d">false</MachineTranslated>
    <OriginalSourceMarket xmlns="2958f784-0ef9-4616-b22d-512a8cad1f0d">english</OriginalSourceMarket>
    <APDescription xmlns="2958f784-0ef9-4616-b22d-512a8cad1f0d" xsi:nil="true"/>
    <ClipArtFilename xmlns="2958f784-0ef9-4616-b22d-512a8cad1f0d" xsi:nil="true"/>
    <ContentItem xmlns="2958f784-0ef9-4616-b22d-512a8cad1f0d" xsi:nil="true"/>
    <TPInstallLocation xmlns="2958f784-0ef9-4616-b22d-512a8cad1f0d" xsi:nil="true"/>
    <PublishTargets xmlns="2958f784-0ef9-4616-b22d-512a8cad1f0d">OfficeOnlineVNext</PublishTargets>
    <TimesCloned xmlns="2958f784-0ef9-4616-b22d-512a8cad1f0d" xsi:nil="true"/>
    <AssetStart xmlns="2958f784-0ef9-4616-b22d-512a8cad1f0d">2012-08-29T21:10:00+00:00</AssetStart>
    <Provider xmlns="2958f784-0ef9-4616-b22d-512a8cad1f0d" xsi:nil="true"/>
    <AcquiredFrom xmlns="2958f784-0ef9-4616-b22d-512a8cad1f0d">Internal MS</AcquiredFrom>
    <FriendlyTitle xmlns="2958f784-0ef9-4616-b22d-512a8cad1f0d" xsi:nil="true"/>
    <LastHandOff xmlns="2958f784-0ef9-4616-b22d-512a8cad1f0d" xsi:nil="true"/>
    <TPClientViewer xmlns="2958f784-0ef9-4616-b22d-512a8cad1f0d" xsi:nil="true"/>
    <UACurrentWords xmlns="2958f784-0ef9-4616-b22d-512a8cad1f0d" xsi:nil="true"/>
    <ArtSampleDocs xmlns="2958f784-0ef9-4616-b22d-512a8cad1f0d" xsi:nil="true"/>
    <UALocRecommendation xmlns="2958f784-0ef9-4616-b22d-512a8cad1f0d">Localize</UALocRecommendation>
    <Manager xmlns="2958f784-0ef9-4616-b22d-512a8cad1f0d" xsi:nil="true"/>
    <ShowIn xmlns="2958f784-0ef9-4616-b22d-512a8cad1f0d">Show everywhere</ShowIn>
    <UANotes xmlns="2958f784-0ef9-4616-b22d-512a8cad1f0d" xsi:nil="true"/>
    <TemplateStatus xmlns="2958f784-0ef9-4616-b22d-512a8cad1f0d">Complete</TemplateStatus>
    <InternalTagsTaxHTField0 xmlns="2958f784-0ef9-4616-b22d-512a8cad1f0d">
      <Terms xmlns="http://schemas.microsoft.com/office/infopath/2007/PartnerControls"/>
    </InternalTagsTaxHTField0>
    <CSXHash xmlns="2958f784-0ef9-4616-b22d-512a8cad1f0d" xsi:nil="true"/>
    <Downloads xmlns="2958f784-0ef9-4616-b22d-512a8cad1f0d">0</Downloads>
    <VoteCount xmlns="2958f784-0ef9-4616-b22d-512a8cad1f0d" xsi:nil="true"/>
    <OOCacheId xmlns="2958f784-0ef9-4616-b22d-512a8cad1f0d" xsi:nil="true"/>
    <IsDeleted xmlns="2958f784-0ef9-4616-b22d-512a8cad1f0d">false</IsDeleted>
    <AssetExpire xmlns="2958f784-0ef9-4616-b22d-512a8cad1f0d">2029-01-01T08:00:00+00:00</AssetExpire>
    <DSATActionTaken xmlns="2958f784-0ef9-4616-b22d-512a8cad1f0d" xsi:nil="true"/>
    <CSXSubmissionMarket xmlns="2958f784-0ef9-4616-b22d-512a8cad1f0d" xsi:nil="true"/>
    <TPExecutable xmlns="2958f784-0ef9-4616-b22d-512a8cad1f0d" xsi:nil="true"/>
    <SubmitterId xmlns="2958f784-0ef9-4616-b22d-512a8cad1f0d" xsi:nil="true"/>
    <EditorialTags xmlns="2958f784-0ef9-4616-b22d-512a8cad1f0d" xsi:nil="true"/>
    <AssetType xmlns="2958f784-0ef9-4616-b22d-512a8cad1f0d">TP</AssetType>
    <BugNumber xmlns="2958f784-0ef9-4616-b22d-512a8cad1f0d" xsi:nil="true"/>
    <CSXSubmissionDate xmlns="2958f784-0ef9-4616-b22d-512a8cad1f0d" xsi:nil="true"/>
    <CSXUpdate xmlns="2958f784-0ef9-4616-b22d-512a8cad1f0d">false</CSXUpdate>
    <ApprovalLog xmlns="2958f784-0ef9-4616-b22d-512a8cad1f0d" xsi:nil="true"/>
    <Milestone xmlns="2958f784-0ef9-4616-b22d-512a8cad1f0d" xsi:nil="true"/>
    <RecommendationsModifier xmlns="2958f784-0ef9-4616-b22d-512a8cad1f0d" xsi:nil="true"/>
    <OriginAsset xmlns="2958f784-0ef9-4616-b22d-512a8cad1f0d" xsi:nil="true"/>
    <TPComponent xmlns="2958f784-0ef9-4616-b22d-512a8cad1f0d" xsi:nil="true"/>
    <AssetId xmlns="2958f784-0ef9-4616-b22d-512a8cad1f0d">TP103417195</AssetId>
    <IntlLocPriority xmlns="2958f784-0ef9-4616-b22d-512a8cad1f0d" xsi:nil="true"/>
    <PolicheckWords xmlns="2958f784-0ef9-4616-b22d-512a8cad1f0d" xsi:nil="true"/>
    <TPLaunchHelpLink xmlns="2958f784-0ef9-4616-b22d-512a8cad1f0d" xsi:nil="true"/>
    <TPApplication xmlns="2958f784-0ef9-4616-b22d-512a8cad1f0d" xsi:nil="true"/>
    <CrawlForDependencies xmlns="2958f784-0ef9-4616-b22d-512a8cad1f0d">false</CrawlForDependencies>
    <HandoffToMSDN xmlns="2958f784-0ef9-4616-b22d-512a8cad1f0d" xsi:nil="true"/>
    <PlannedPubDate xmlns="2958f784-0ef9-4616-b22d-512a8cad1f0d" xsi:nil="true"/>
    <IntlLangReviewer xmlns="2958f784-0ef9-4616-b22d-512a8cad1f0d" xsi:nil="true"/>
    <TrustLevel xmlns="2958f784-0ef9-4616-b22d-512a8cad1f0d">1 Microsoft Managed Content</TrustLevel>
    <LocLastLocAttemptVersionLookup xmlns="2958f784-0ef9-4616-b22d-512a8cad1f0d">854408</LocLastLocAttemptVersionLookup>
    <IsSearchable xmlns="2958f784-0ef9-4616-b22d-512a8cad1f0d">true</IsSearchable>
    <TemplateTemplateType xmlns="2958f784-0ef9-4616-b22d-512a8cad1f0d">PowerPoint Presentation Template</TemplateTemplateType>
    <CampaignTagsTaxHTField0 xmlns="2958f784-0ef9-4616-b22d-512a8cad1f0d">
      <Terms xmlns="http://schemas.microsoft.com/office/infopath/2007/PartnerControls"/>
    </CampaignTagsTaxHTField0>
    <TPNamespace xmlns="2958f784-0ef9-4616-b22d-512a8cad1f0d" xsi:nil="true"/>
    <TaxCatchAll xmlns="2958f784-0ef9-4616-b22d-512a8cad1f0d"/>
    <Markets xmlns="2958f784-0ef9-4616-b22d-512a8cad1f0d"/>
    <UAProjectedTotalWords xmlns="2958f784-0ef9-4616-b22d-512a8cad1f0d" xsi:nil="true"/>
    <LocMarketGroupTiers2 xmlns="2958f784-0ef9-4616-b22d-512a8cad1f0d" xsi:nil="true"/>
    <IntlLangReview xmlns="2958f784-0ef9-4616-b22d-512a8cad1f0d">false</IntlLangReview>
    <OutputCachingOn xmlns="2958f784-0ef9-4616-b22d-512a8cad1f0d">false</OutputCachingOn>
    <AverageRating xmlns="2958f784-0ef9-4616-b22d-512a8cad1f0d" xsi:nil="true"/>
    <APAuthor xmlns="2958f784-0ef9-4616-b22d-512a8cad1f0d">
      <UserInfo>
        <DisplayName>REDMOND\kristaa</DisplayName>
        <AccountId>136</AccountId>
        <AccountType/>
      </UserInfo>
    </APAuthor>
    <LocManualTestRequired xmlns="2958f784-0ef9-4616-b22d-512a8cad1f0d">false</LocManualTestRequired>
    <TPCommandLine xmlns="2958f784-0ef9-4616-b22d-512a8cad1f0d" xsi:nil="true"/>
    <TPAppVersion xmlns="2958f784-0ef9-4616-b22d-512a8cad1f0d" xsi:nil="true"/>
    <EditorialStatus xmlns="2958f784-0ef9-4616-b22d-512a8cad1f0d">Complete</EditorialStatus>
    <LastModifiedDateTime xmlns="2958f784-0ef9-4616-b22d-512a8cad1f0d" xsi:nil="true"/>
    <ScenarioTagsTaxHTField0 xmlns="2958f784-0ef9-4616-b22d-512a8cad1f0d">
      <Terms xmlns="http://schemas.microsoft.com/office/infopath/2007/PartnerControls"/>
    </ScenarioTagsTaxHTField0>
    <OriginalRelease xmlns="2958f784-0ef9-4616-b22d-512a8cad1f0d">15</OriginalRelease>
    <TPLaunchHelpLinkType xmlns="2958f784-0ef9-4616-b22d-512a8cad1f0d">Template</TPLaunchHelpLinkType>
    <LocalizationTagsTaxHTField0 xmlns="2958f784-0ef9-4616-b22d-512a8cad1f0d">
      <Terms xmlns="http://schemas.microsoft.com/office/infopath/2007/PartnerControls"/>
    </LocalizationTagsTaxHTField0>
    <Description0 xmlns="fb5acd76-e9f3-4601-9d69-91f53ab96ae6" xsi:nil="true"/>
    <Component xmlns="fb5acd76-e9f3-4601-9d69-91f53ab96ae6" xsi:nil="true"/>
  </documentManagement>
</p:properties>
</file>

<file path=customXml/itemProps1.xml><?xml version="1.0" encoding="utf-8"?>
<ds:datastoreItem xmlns:ds="http://schemas.openxmlformats.org/officeDocument/2006/customXml" ds:itemID="{3ACA699D-AAD8-4AE8-990F-8599E94705B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958f784-0ef9-4616-b22d-512a8cad1f0d"/>
    <ds:schemaRef ds:uri="fb5acd76-e9f3-4601-9d69-91f53ab96a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11B58DB-4786-47F4-9D10-169C6344139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C341F41-647A-43BF-B6CC-90888A493BBA}">
  <ds:schemaRefs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fb5acd76-e9f3-4601-9d69-91f53ab96ae6"/>
    <ds:schemaRef ds:uri="http://purl.org/dc/terms/"/>
    <ds:schemaRef ds:uri="2958f784-0ef9-4616-b22d-512a8cad1f0d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Folleto (empresa)</Template>
  <TotalTime>143</TotalTime>
  <Words>500</Words>
  <Application>Microsoft Office PowerPoint</Application>
  <PresentationFormat>Personalizado</PresentationFormat>
  <Paragraphs>37</Paragraphs>
  <Slides>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5" baseType="lpstr">
      <vt:lpstr>Arial</vt:lpstr>
      <vt:lpstr>Verdana</vt:lpstr>
      <vt:lpstr>Tema de Office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Josetxo Casas</dc:creator>
  <cp:lastModifiedBy>Josetxo Casas</cp:lastModifiedBy>
  <cp:revision>6</cp:revision>
  <cp:lastPrinted>2021-03-23T11:30:59Z</cp:lastPrinted>
  <dcterms:created xsi:type="dcterms:W3CDTF">2021-03-23T09:24:59Z</dcterms:created>
  <dcterms:modified xsi:type="dcterms:W3CDTF">2021-03-23T11:49:27Z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0x010100DE95A0C693CEB341887D38A4A2B58B45040072C752107C5A7B47AA91A1EE638E6F1F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HiddenCategoryTags">
    <vt:lpwstr/>
  </property>
  <property fmtid="{D5CDD505-2E9C-101B-9397-08002B2CF9AE}" pid="9" name="CategoryTags">
    <vt:lpwstr/>
  </property>
  <property fmtid="{D5CDD505-2E9C-101B-9397-08002B2CF9AE}" pid="10" name="CategoryTagsTaxHTField0">
    <vt:lpwstr/>
  </property>
  <property fmtid="{D5CDD505-2E9C-101B-9397-08002B2CF9AE}" pid="11" name="HiddenCategoryTagsTaxHTField0">
    <vt:lpwstr/>
  </property>
</Properties>
</file>